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712" y="-17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45291"/>
      </p:ext>
    </p:extLst>
  </p:cSld>
  <p:clrMap bg1="lt1" tx1="dk1" bg2="lt2" tx2="dk2" accent1="accent1" accent2="accent2" accent3="accent3" accent4="accent4" accent5="accent5" accent6="accent6" hlink="hlink" folHlink="folHlink"/>
  <p:notesStyle>
    <a:lvl1pPr defTabSz="584200" latinLnBrk="0">
      <a:defRPr sz="2000">
        <a:latin typeface="Lucida Grande"/>
        <a:ea typeface="Lucida Grande"/>
        <a:cs typeface="Lucida Grande"/>
        <a:sym typeface="Lucida Grande"/>
      </a:defRPr>
    </a:lvl1pPr>
    <a:lvl2pPr indent="228600" defTabSz="584200" latinLnBrk="0">
      <a:defRPr sz="2000">
        <a:latin typeface="Lucida Grande"/>
        <a:ea typeface="Lucida Grande"/>
        <a:cs typeface="Lucida Grande"/>
        <a:sym typeface="Lucida Grande"/>
      </a:defRPr>
    </a:lvl2pPr>
    <a:lvl3pPr indent="457200" defTabSz="584200" latinLnBrk="0">
      <a:defRPr sz="2000">
        <a:latin typeface="Lucida Grande"/>
        <a:ea typeface="Lucida Grande"/>
        <a:cs typeface="Lucida Grande"/>
        <a:sym typeface="Lucida Grande"/>
      </a:defRPr>
    </a:lvl3pPr>
    <a:lvl4pPr indent="685800" defTabSz="584200" latinLnBrk="0">
      <a:defRPr sz="2000">
        <a:latin typeface="Lucida Grande"/>
        <a:ea typeface="Lucida Grande"/>
        <a:cs typeface="Lucida Grande"/>
        <a:sym typeface="Lucida Grande"/>
      </a:defRPr>
    </a:lvl4pPr>
    <a:lvl5pPr indent="914400" defTabSz="584200" latinLnBrk="0">
      <a:defRPr sz="2000">
        <a:latin typeface="Lucida Grande"/>
        <a:ea typeface="Lucida Grande"/>
        <a:cs typeface="Lucida Grande"/>
        <a:sym typeface="Lucida Grande"/>
      </a:defRPr>
    </a:lvl5pPr>
    <a:lvl6pPr indent="1143000" defTabSz="584200" latinLnBrk="0">
      <a:defRPr sz="2000">
        <a:latin typeface="Lucida Grande"/>
        <a:ea typeface="Lucida Grande"/>
        <a:cs typeface="Lucida Grande"/>
        <a:sym typeface="Lucida Grande"/>
      </a:defRPr>
    </a:lvl6pPr>
    <a:lvl7pPr indent="1371600" defTabSz="584200" latinLnBrk="0">
      <a:defRPr sz="2000">
        <a:latin typeface="Lucida Grande"/>
        <a:ea typeface="Lucida Grande"/>
        <a:cs typeface="Lucida Grande"/>
        <a:sym typeface="Lucida Grande"/>
      </a:defRPr>
    </a:lvl7pPr>
    <a:lvl8pPr indent="1600200" defTabSz="584200" latinLnBrk="0">
      <a:defRPr sz="2000">
        <a:latin typeface="Lucida Grande"/>
        <a:ea typeface="Lucida Grande"/>
        <a:cs typeface="Lucida Grande"/>
        <a:sym typeface="Lucida Grande"/>
      </a:defRPr>
    </a:lvl8pPr>
    <a:lvl9pPr indent="1828800" defTabSz="584200" latinLnBrk="0">
      <a:defRPr sz="2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927100" y="1638300"/>
            <a:ext cx="11150600" cy="3289300"/>
          </a:xfrm>
          <a:prstGeom prst="rect">
            <a:avLst/>
          </a:prstGeom>
        </p:spPr>
        <p:txBody>
          <a:bodyPr anchor="b"/>
          <a:lstStyle/>
          <a:p>
            <a:r>
              <a:t>Title Text</a:t>
            </a:r>
          </a:p>
        </p:txBody>
      </p:sp>
      <p:sp>
        <p:nvSpPr>
          <p:cNvPr id="12" name="Shape 12"/>
          <p:cNvSpPr>
            <a:spLocks noGrp="1"/>
          </p:cNvSpPr>
          <p:nvPr>
            <p:ph type="body" sz="quarter" idx="1"/>
          </p:nvPr>
        </p:nvSpPr>
        <p:spPr>
          <a:xfrm>
            <a:off x="927100" y="5029200"/>
            <a:ext cx="11150600" cy="11303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8280400" y="2565400"/>
            <a:ext cx="3488693" cy="4648200"/>
          </a:xfrm>
          <a:prstGeom prst="rect">
            <a:avLst/>
          </a:prstGeom>
        </p:spPr>
        <p:txBody>
          <a:bodyPr lIns="91439" tIns="45719" rIns="91439" bIns="45719" anchor="t"/>
          <a:lstStyle/>
          <a:p>
            <a:endParaRPr/>
          </a:p>
        </p:txBody>
      </p:sp>
      <p:sp>
        <p:nvSpPr>
          <p:cNvPr id="88" name="Shape 88"/>
          <p:cNvSpPr>
            <a:spLocks noGrp="1"/>
          </p:cNvSpPr>
          <p:nvPr>
            <p:ph type="title"/>
          </p:nvPr>
        </p:nvSpPr>
        <p:spPr>
          <a:xfrm>
            <a:off x="927100" y="1536700"/>
            <a:ext cx="6692900" cy="3289300"/>
          </a:xfrm>
          <a:prstGeom prst="rect">
            <a:avLst/>
          </a:prstGeom>
        </p:spPr>
        <p:txBody>
          <a:bodyPr anchor="b"/>
          <a:lstStyle>
            <a:lvl1pPr>
              <a:defRPr sz="6800"/>
            </a:lvl1pPr>
          </a:lstStyle>
          <a:p>
            <a:r>
              <a:t>Title Text</a:t>
            </a:r>
          </a:p>
        </p:txBody>
      </p:sp>
      <p:sp>
        <p:nvSpPr>
          <p:cNvPr id="89" name="Shape 89"/>
          <p:cNvSpPr>
            <a:spLocks noGrp="1"/>
          </p:cNvSpPr>
          <p:nvPr>
            <p:ph type="body" sz="quarter" idx="1"/>
          </p:nvPr>
        </p:nvSpPr>
        <p:spPr>
          <a:xfrm>
            <a:off x="927100" y="4902200"/>
            <a:ext cx="6692900" cy="3289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8280400" y="2565400"/>
            <a:ext cx="3488693" cy="46482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927100" y="1536700"/>
            <a:ext cx="6692900" cy="3289300"/>
          </a:xfrm>
          <a:prstGeom prst="rect">
            <a:avLst/>
          </a:prstGeom>
        </p:spPr>
        <p:txBody>
          <a:bodyPr anchor="b"/>
          <a:lstStyle>
            <a:lvl1pPr>
              <a:defRPr sz="6800"/>
            </a:lvl1pPr>
          </a:lstStyle>
          <a:p>
            <a:r>
              <a:t>Title Text</a:t>
            </a:r>
          </a:p>
        </p:txBody>
      </p:sp>
      <p:sp>
        <p:nvSpPr>
          <p:cNvPr id="99" name="Shape 99"/>
          <p:cNvSpPr>
            <a:spLocks noGrp="1"/>
          </p:cNvSpPr>
          <p:nvPr>
            <p:ph type="body" sz="quarter" idx="1"/>
          </p:nvPr>
        </p:nvSpPr>
        <p:spPr>
          <a:xfrm>
            <a:off x="927100" y="4902200"/>
            <a:ext cx="6692900" cy="3289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670800" y="3352800"/>
            <a:ext cx="3352800" cy="44704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927100" y="2781300"/>
            <a:ext cx="5448300" cy="6083300"/>
          </a:xfrm>
          <a:prstGeom prst="rect">
            <a:avLst/>
          </a:prstGeom>
        </p:spPr>
        <p:txBody>
          <a:bodyPr/>
          <a:lstStyle>
            <a:lvl1pPr marL="685800" indent="-469900">
              <a:spcBef>
                <a:spcPts val="4900"/>
              </a:spcBef>
              <a:defRPr sz="2800"/>
            </a:lvl1pPr>
            <a:lvl2pPr marL="977900" indent="-469900">
              <a:spcBef>
                <a:spcPts val="4900"/>
              </a:spcBef>
              <a:defRPr sz="2800"/>
            </a:lvl2pPr>
            <a:lvl3pPr marL="1270000" indent="-469900">
              <a:spcBef>
                <a:spcPts val="4900"/>
              </a:spcBef>
              <a:defRPr sz="2800"/>
            </a:lvl3pPr>
            <a:lvl4pPr marL="1574800" indent="-469900">
              <a:spcBef>
                <a:spcPts val="4900"/>
              </a:spcBef>
              <a:defRPr sz="2800"/>
            </a:lvl4pPr>
            <a:lvl5pPr marL="1866900" indent="-469900">
              <a:spcBef>
                <a:spcPts val="4900"/>
              </a:spcBef>
              <a:defRPr sz="28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927100" y="2781300"/>
            <a:ext cx="5448300" cy="6083300"/>
          </a:xfrm>
          <a:prstGeom prst="rect">
            <a:avLst/>
          </a:prstGeom>
        </p:spPr>
        <p:txBody>
          <a:bodyPr/>
          <a:lstStyle>
            <a:lvl1pPr marL="685800" indent="-469900">
              <a:spcBef>
                <a:spcPts val="4900"/>
              </a:spcBef>
              <a:defRPr sz="2800"/>
            </a:lvl1pPr>
            <a:lvl2pPr marL="977900" indent="-469900">
              <a:spcBef>
                <a:spcPts val="4900"/>
              </a:spcBef>
              <a:defRPr sz="2800"/>
            </a:lvl2pPr>
            <a:lvl3pPr marL="1270000" indent="-469900">
              <a:spcBef>
                <a:spcPts val="4900"/>
              </a:spcBef>
              <a:defRPr sz="2800"/>
            </a:lvl3pPr>
            <a:lvl4pPr marL="1574800" indent="-469900">
              <a:spcBef>
                <a:spcPts val="4900"/>
              </a:spcBef>
              <a:defRPr sz="2800"/>
            </a:lvl4pPr>
            <a:lvl5pPr marL="1866900" indent="-469900">
              <a:spcBef>
                <a:spcPts val="4900"/>
              </a:spcBef>
              <a:defRPr sz="28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half" idx="1"/>
          </p:nvPr>
        </p:nvSpPr>
        <p:spPr>
          <a:xfrm>
            <a:off x="7086600" y="2781300"/>
            <a:ext cx="4991100" cy="6083300"/>
          </a:xfrm>
          <a:prstGeom prst="rect">
            <a:avLst/>
          </a:prstGeom>
        </p:spPr>
        <p:txBody>
          <a:bodyPr/>
          <a:lstStyle>
            <a:lvl1pPr marL="685800" indent="-469900">
              <a:spcBef>
                <a:spcPts val="4900"/>
              </a:spcBef>
              <a:defRPr sz="2800"/>
            </a:lvl1pPr>
            <a:lvl2pPr marL="977900" indent="-469900">
              <a:spcBef>
                <a:spcPts val="4900"/>
              </a:spcBef>
              <a:defRPr sz="2800"/>
            </a:lvl2pPr>
            <a:lvl3pPr marL="1270000" indent="-469900">
              <a:spcBef>
                <a:spcPts val="4900"/>
              </a:spcBef>
              <a:defRPr sz="2800"/>
            </a:lvl3pPr>
            <a:lvl4pPr marL="1574800" indent="-469900">
              <a:spcBef>
                <a:spcPts val="4900"/>
              </a:spcBef>
              <a:defRPr sz="2800"/>
            </a:lvl4pPr>
            <a:lvl5pPr marL="1866900" indent="-469900">
              <a:spcBef>
                <a:spcPts val="4900"/>
              </a:spcBef>
              <a:defRPr sz="28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prstGeom prst="rect">
            <a:avLst/>
          </a:prstGeom>
        </p:spPr>
        <p:txBody>
          <a:bodyPr numCol="2" spcCol="557530" anchor="t"/>
          <a:lstStyle>
            <a:lvl1pPr marL="685800" indent="-469900">
              <a:defRPr sz="2800"/>
            </a:lvl1pPr>
            <a:lvl2pPr marL="977900" indent="-469900">
              <a:defRPr sz="2800"/>
            </a:lvl2pPr>
            <a:lvl3pPr marL="1270000" indent="-469900">
              <a:defRPr sz="2800"/>
            </a:lvl3pPr>
            <a:lvl4pPr marL="1574800" indent="-469900">
              <a:defRPr sz="2800"/>
            </a:lvl4pPr>
            <a:lvl5pPr marL="1866900" indent="-469900">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xfrm>
            <a:off x="927100" y="1257300"/>
            <a:ext cx="11150600" cy="7226300"/>
          </a:xfrm>
          <a:prstGeom prst="rect">
            <a:avLst/>
          </a:prstGeom>
        </p:spPr>
        <p:txBody>
          <a:bodyPr/>
          <a:lstStyle>
            <a:lvl1pPr>
              <a:spcBef>
                <a:spcPts val="5200"/>
              </a:spcBef>
            </a:lvl1pPr>
            <a:lvl2pPr>
              <a:spcBef>
                <a:spcPts val="5200"/>
              </a:spcBef>
            </a:lvl2pPr>
            <a:lvl3pPr>
              <a:spcBef>
                <a:spcPts val="5200"/>
              </a:spcBef>
            </a:lvl3pPr>
            <a:lvl4pPr>
              <a:spcBef>
                <a:spcPts val="5200"/>
              </a:spcBef>
            </a:lvl4pPr>
            <a:lvl5pPr>
              <a:spcBef>
                <a:spcPts val="5200"/>
              </a:spcBef>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xfrm>
            <a:off x="1333500" y="254000"/>
            <a:ext cx="10350500" cy="2451100"/>
          </a:xfrm>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927100" y="2971800"/>
            <a:ext cx="11150600" cy="38100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quarter" idx="13"/>
          </p:nvPr>
        </p:nvSpPr>
        <p:spPr>
          <a:xfrm>
            <a:off x="3556000" y="2527300"/>
            <a:ext cx="5897320" cy="3314700"/>
          </a:xfrm>
          <a:prstGeom prst="rect">
            <a:avLst/>
          </a:prstGeom>
        </p:spPr>
        <p:txBody>
          <a:bodyPr lIns="91439" tIns="45719" rIns="91439" bIns="45719" anchor="t"/>
          <a:lstStyle/>
          <a:p>
            <a:endParaRPr/>
          </a:p>
        </p:txBody>
      </p:sp>
      <p:sp>
        <p:nvSpPr>
          <p:cNvPr id="70" name="Shape 70"/>
          <p:cNvSpPr>
            <a:spLocks noGrp="1"/>
          </p:cNvSpPr>
          <p:nvPr>
            <p:ph type="title"/>
          </p:nvPr>
        </p:nvSpPr>
        <p:spPr>
          <a:xfrm>
            <a:off x="927100" y="7366000"/>
            <a:ext cx="11150600" cy="1689100"/>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3556000" y="2527300"/>
            <a:ext cx="5892800" cy="33147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927100" y="7366000"/>
            <a:ext cx="11150600" cy="16891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27100" y="254000"/>
            <a:ext cx="11150600" cy="2451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927100" y="2781300"/>
            <a:ext cx="11150600" cy="6083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36875" y="9296400"/>
            <a:ext cx="317501" cy="342900"/>
          </a:xfrm>
          <a:prstGeom prst="rect">
            <a:avLst/>
          </a:prstGeom>
          <a:ln w="12700">
            <a:miter lim="400000"/>
          </a:ln>
        </p:spPr>
        <p:txBody>
          <a:bodyPr wrap="none" lIns="50800" tIns="50800" rIns="50800" bIns="50800">
            <a:spAutoFit/>
          </a:bodyPr>
          <a:lstStyle>
            <a:lvl1pP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Gill Sans"/>
        </a:defRPr>
      </a:lvl9pPr>
    </p:titleStyle>
    <p:bodyStyle>
      <a:lvl1pPr marL="7493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1pPr>
      <a:lvl2pPr marL="10414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2pPr>
      <a:lvl3pPr marL="13335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3pPr>
      <a:lvl4pPr marL="16383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4pPr>
      <a:lvl5pPr marL="19304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5pPr>
      <a:lvl6pPr marL="22225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6pPr>
      <a:lvl7pPr marL="25146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7pPr>
      <a:lvl8pPr marL="28067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8pPr>
      <a:lvl9pPr marL="3098800" marR="0" indent="-533400" algn="l" defTabSz="584200" latinLnBrk="0">
        <a:lnSpc>
          <a:spcPct val="100000"/>
        </a:lnSpc>
        <a:spcBef>
          <a:spcPts val="3700"/>
        </a:spcBef>
        <a:spcAft>
          <a:spcPts val="0"/>
        </a:spcAft>
        <a:buClrTx/>
        <a:buSzPct val="171000"/>
        <a:buFontTx/>
        <a:buChar char="•"/>
        <a:tabLst/>
        <a:defRPr sz="38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tif"/><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165100" y="279400"/>
            <a:ext cx="8470900" cy="1056643"/>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lvl="1" algn="l" defTabSz="622300">
              <a:defRPr sz="34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r>
              <a:rPr dirty="0">
                <a:latin typeface="Candara"/>
                <a:cs typeface="Candara"/>
              </a:rPr>
              <a:t>Title Here</a:t>
            </a:r>
          </a:p>
          <a:p>
            <a:pPr lvl="1" algn="l" defTabSz="622300">
              <a:defRPr sz="22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r>
              <a:rPr lang="en-US" dirty="0" smtClean="0">
                <a:latin typeface="Candara"/>
                <a:cs typeface="Candara"/>
              </a:rPr>
              <a:t>A. </a:t>
            </a:r>
            <a:r>
              <a:rPr lang="en-US" dirty="0" err="1" smtClean="0">
                <a:latin typeface="Candara"/>
                <a:cs typeface="Candara"/>
              </a:rPr>
              <a:t>Nonymous</a:t>
            </a:r>
            <a:r>
              <a:rPr lang="en-US" dirty="0" smtClean="0">
                <a:latin typeface="Candara"/>
                <a:cs typeface="Candara"/>
              </a:rPr>
              <a:t> and P.D.Q. Bach</a:t>
            </a:r>
            <a:endParaRPr dirty="0">
              <a:latin typeface="Candara"/>
              <a:cs typeface="Candara"/>
            </a:endParaRPr>
          </a:p>
        </p:txBody>
      </p:sp>
      <p:sp>
        <p:nvSpPr>
          <p:cNvPr id="140" name="Shape 140"/>
          <p:cNvSpPr/>
          <p:nvPr/>
        </p:nvSpPr>
        <p:spPr>
          <a:xfrm>
            <a:off x="139700" y="1524000"/>
            <a:ext cx="4051300" cy="6870700"/>
          </a:xfrm>
          <a:prstGeom prst="rect">
            <a:avLst/>
          </a:prstGeom>
          <a:solidFill>
            <a:srgbClr val="FFFFFF"/>
          </a:solidFill>
          <a:ln w="15875">
            <a:solidFill>
              <a:srgbClr val="000000"/>
            </a:solidFill>
            <a:miter lim="400000"/>
          </a:ln>
          <a:effectLst/>
        </p:spPr>
        <p:txBody>
          <a:bodyPr lIns="50800" tIns="50800" rIns="50800" bIns="50800" anchor="ctr"/>
          <a:lstStyle/>
          <a:p>
            <a:pPr defTabSz="622300">
              <a:defRPr sz="4200">
                <a:solidFill>
                  <a:srgbClr val="FFFFFF"/>
                </a:solidFill>
                <a:effectLst>
                  <a:outerShdw blurRad="38100" dist="12700" dir="5400000" rotWithShape="0">
                    <a:srgbClr val="000000">
                      <a:alpha val="50000"/>
                    </a:srgbClr>
                  </a:outerShdw>
                </a:effectLst>
              </a:defRPr>
            </a:pPr>
            <a:endParaRPr/>
          </a:p>
        </p:txBody>
      </p:sp>
      <p:sp>
        <p:nvSpPr>
          <p:cNvPr id="141" name="Shape 141"/>
          <p:cNvSpPr/>
          <p:nvPr/>
        </p:nvSpPr>
        <p:spPr>
          <a:xfrm>
            <a:off x="4305300" y="1524000"/>
            <a:ext cx="8534400" cy="2235200"/>
          </a:xfrm>
          <a:prstGeom prst="rect">
            <a:avLst/>
          </a:prstGeom>
          <a:solidFill>
            <a:srgbClr val="FFFFFF"/>
          </a:solidFill>
          <a:ln w="15875">
            <a:solidFill>
              <a:srgbClr val="000000"/>
            </a:solidFill>
            <a:miter lim="400000"/>
          </a:ln>
          <a:effectLst/>
        </p:spPr>
        <p:txBody>
          <a:bodyPr lIns="50800" tIns="50800" rIns="50800" bIns="50800" anchor="ctr"/>
          <a:lstStyle/>
          <a:p>
            <a:pPr defTabSz="622300">
              <a:defRPr sz="4200">
                <a:solidFill>
                  <a:srgbClr val="FFFFFF"/>
                </a:solidFill>
                <a:effectLst>
                  <a:outerShdw blurRad="38100" dist="12700" dir="5400000" rotWithShape="0">
                    <a:srgbClr val="000000">
                      <a:alpha val="50000"/>
                    </a:srgbClr>
                  </a:outerShdw>
                </a:effectLst>
              </a:defRPr>
            </a:pPr>
            <a:endParaRPr/>
          </a:p>
        </p:txBody>
      </p:sp>
      <p:pic>
        <p:nvPicPr>
          <p:cNvPr id="142" name="droppedImage.png"/>
          <p:cNvPicPr>
            <a:picLocks noChangeAspect="1"/>
          </p:cNvPicPr>
          <p:nvPr/>
        </p:nvPicPr>
        <p:blipFill>
          <a:blip r:embed="rId2">
            <a:extLst/>
          </a:blip>
          <a:stretch>
            <a:fillRect/>
          </a:stretch>
        </p:blipFill>
        <p:spPr>
          <a:xfrm>
            <a:off x="9383383" y="1894844"/>
            <a:ext cx="3378201" cy="944872"/>
          </a:xfrm>
          <a:prstGeom prst="rect">
            <a:avLst/>
          </a:prstGeom>
          <a:ln w="12700">
            <a:miter lim="400000"/>
          </a:ln>
        </p:spPr>
      </p:pic>
      <p:sp>
        <p:nvSpPr>
          <p:cNvPr id="143" name="Shape 143"/>
          <p:cNvSpPr/>
          <p:nvPr/>
        </p:nvSpPr>
        <p:spPr>
          <a:xfrm>
            <a:off x="4305300" y="3848100"/>
            <a:ext cx="8534400" cy="2235200"/>
          </a:xfrm>
          <a:prstGeom prst="rect">
            <a:avLst/>
          </a:prstGeom>
          <a:solidFill>
            <a:srgbClr val="FFFFFF"/>
          </a:solidFill>
          <a:ln w="15875">
            <a:solidFill>
              <a:srgbClr val="000000"/>
            </a:solidFill>
            <a:miter lim="400000"/>
          </a:ln>
          <a:effectLst/>
        </p:spPr>
        <p:txBody>
          <a:bodyPr lIns="50800" tIns="50800" rIns="50800" bIns="50800" anchor="ctr"/>
          <a:lstStyle/>
          <a:p>
            <a:pPr defTabSz="622300">
              <a:defRPr sz="4200">
                <a:solidFill>
                  <a:srgbClr val="FFFFFF"/>
                </a:solidFill>
                <a:effectLst>
                  <a:outerShdw blurRad="38100" dist="12700" dir="5400000" rotWithShape="0">
                    <a:srgbClr val="000000">
                      <a:alpha val="50000"/>
                    </a:srgbClr>
                  </a:outerShdw>
                </a:effectLst>
              </a:defRPr>
            </a:pPr>
            <a:endParaRPr/>
          </a:p>
        </p:txBody>
      </p:sp>
      <p:sp>
        <p:nvSpPr>
          <p:cNvPr id="144" name="Shape 144"/>
          <p:cNvSpPr/>
          <p:nvPr/>
        </p:nvSpPr>
        <p:spPr>
          <a:xfrm>
            <a:off x="4305300" y="6172200"/>
            <a:ext cx="8534400" cy="2235200"/>
          </a:xfrm>
          <a:prstGeom prst="rect">
            <a:avLst/>
          </a:prstGeom>
          <a:solidFill>
            <a:srgbClr val="FFFFFF"/>
          </a:solidFill>
          <a:ln w="15875">
            <a:solidFill>
              <a:srgbClr val="000000"/>
            </a:solidFill>
            <a:miter lim="400000"/>
          </a:ln>
          <a:effectLst/>
        </p:spPr>
        <p:txBody>
          <a:bodyPr lIns="50800" tIns="50800" rIns="50800" bIns="50800" anchor="ctr"/>
          <a:lstStyle/>
          <a:p>
            <a:pPr defTabSz="622300">
              <a:defRPr sz="4200">
                <a:solidFill>
                  <a:srgbClr val="FFFFFF"/>
                </a:solidFill>
                <a:effectLst>
                  <a:outerShdw blurRad="38100" dist="12700" dir="5400000" rotWithShape="0">
                    <a:srgbClr val="000000">
                      <a:alpha val="50000"/>
                    </a:srgbClr>
                  </a:outerShdw>
                </a:effectLst>
              </a:defRPr>
            </a:pPr>
            <a:endParaRPr/>
          </a:p>
        </p:txBody>
      </p:sp>
      <p:sp>
        <p:nvSpPr>
          <p:cNvPr id="145" name="Shape 145"/>
          <p:cNvSpPr/>
          <p:nvPr/>
        </p:nvSpPr>
        <p:spPr>
          <a:xfrm>
            <a:off x="114300" y="8496300"/>
            <a:ext cx="12725400" cy="1143000"/>
          </a:xfrm>
          <a:prstGeom prst="rect">
            <a:avLst/>
          </a:prstGeom>
          <a:solidFill>
            <a:srgbClr val="FFFFFF"/>
          </a:solidFill>
          <a:ln w="15875">
            <a:solidFill>
              <a:srgbClr val="000000"/>
            </a:solidFill>
            <a:miter lim="400000"/>
          </a:ln>
          <a:effectLst/>
        </p:spPr>
        <p:txBody>
          <a:bodyPr lIns="50800" tIns="50800" rIns="50800" bIns="50800" anchor="ctr"/>
          <a:lstStyle/>
          <a:p>
            <a:pPr defTabSz="622300">
              <a:defRPr sz="4200">
                <a:solidFill>
                  <a:srgbClr val="FFFFFF"/>
                </a:solidFill>
                <a:effectLst>
                  <a:outerShdw blurRad="38100" dist="12700" dir="5400000" rotWithShape="0">
                    <a:srgbClr val="000000">
                      <a:alpha val="50000"/>
                    </a:srgbClr>
                  </a:outerShdw>
                </a:effectLst>
              </a:defRPr>
            </a:pPr>
            <a:endParaRPr/>
          </a:p>
        </p:txBody>
      </p:sp>
      <p:sp>
        <p:nvSpPr>
          <p:cNvPr id="146" name="Shape 146"/>
          <p:cNvSpPr/>
          <p:nvPr/>
        </p:nvSpPr>
        <p:spPr>
          <a:xfrm>
            <a:off x="4343400" y="1549400"/>
            <a:ext cx="8470900" cy="342900"/>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622300">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a:latin typeface="Candara"/>
                <a:cs typeface="Candara"/>
              </a:rPr>
              <a:t> </a:t>
            </a:r>
            <a:r>
              <a:rPr>
                <a:latin typeface="Candara"/>
                <a:ea typeface="Helvetica Neue Light"/>
                <a:cs typeface="Candara"/>
                <a:sym typeface="Helvetica Neue Light"/>
              </a:rPr>
              <a:t>Lorem Ipsum</a:t>
            </a:r>
          </a:p>
        </p:txBody>
      </p:sp>
      <p:sp>
        <p:nvSpPr>
          <p:cNvPr id="147" name="Shape 147"/>
          <p:cNvSpPr/>
          <p:nvPr/>
        </p:nvSpPr>
        <p:spPr>
          <a:xfrm>
            <a:off x="4343400" y="3873500"/>
            <a:ext cx="8470900" cy="342900"/>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622300">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a:latin typeface="Candara"/>
                <a:cs typeface="Candara"/>
              </a:rPr>
              <a:t> </a:t>
            </a:r>
            <a:r>
              <a:rPr>
                <a:latin typeface="Candara"/>
                <a:ea typeface="Helvetica Neue Light"/>
                <a:cs typeface="Candara"/>
                <a:sym typeface="Helvetica Neue Light"/>
              </a:rPr>
              <a:t>Lorem Ipsum</a:t>
            </a:r>
          </a:p>
        </p:txBody>
      </p:sp>
      <p:sp>
        <p:nvSpPr>
          <p:cNvPr id="148" name="Shape 148"/>
          <p:cNvSpPr/>
          <p:nvPr/>
        </p:nvSpPr>
        <p:spPr>
          <a:xfrm>
            <a:off x="4343400" y="6197600"/>
            <a:ext cx="8470900" cy="342900"/>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622300">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a:latin typeface="Candara"/>
                <a:cs typeface="Candara"/>
              </a:rPr>
              <a:t> </a:t>
            </a:r>
            <a:r>
              <a:rPr>
                <a:latin typeface="Candara"/>
                <a:ea typeface="Helvetica Neue Light"/>
                <a:cs typeface="Candara"/>
                <a:sym typeface="Helvetica Neue Light"/>
              </a:rPr>
              <a:t>Lorem Ipsum</a:t>
            </a:r>
          </a:p>
        </p:txBody>
      </p:sp>
      <p:sp>
        <p:nvSpPr>
          <p:cNvPr id="149" name="Shape 149"/>
          <p:cNvSpPr/>
          <p:nvPr/>
        </p:nvSpPr>
        <p:spPr>
          <a:xfrm>
            <a:off x="165100" y="1549400"/>
            <a:ext cx="3987800" cy="342900"/>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622300">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a:latin typeface="Candara"/>
                <a:cs typeface="Candara"/>
              </a:rPr>
              <a:t> </a:t>
            </a:r>
            <a:r>
              <a:rPr>
                <a:latin typeface="Candara"/>
                <a:ea typeface="Helvetica Neue Light"/>
                <a:cs typeface="Candara"/>
                <a:sym typeface="Helvetica Neue Light"/>
              </a:rPr>
              <a:t>Lorem Ipsum</a:t>
            </a:r>
          </a:p>
        </p:txBody>
      </p:sp>
      <p:sp>
        <p:nvSpPr>
          <p:cNvPr id="150" name="Shape 150"/>
          <p:cNvSpPr/>
          <p:nvPr/>
        </p:nvSpPr>
        <p:spPr>
          <a:xfrm>
            <a:off x="139700" y="8521700"/>
            <a:ext cx="10528300" cy="342900"/>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val="1"/>
            </a:ext>
          </a:extLst>
        </p:spPr>
        <p:txBody>
          <a:bodyPr lIns="0" tIns="0" rIns="0" bIns="0" anchor="ctr"/>
          <a:lstStyle/>
          <a:p>
            <a:pPr algn="l" defTabSz="622300">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a:latin typeface="Candara"/>
                <a:cs typeface="Candara"/>
              </a:rPr>
              <a:t> </a:t>
            </a:r>
            <a:r>
              <a:rPr>
                <a:latin typeface="Candara"/>
                <a:ea typeface="Helvetica Neue Light"/>
                <a:cs typeface="Candara"/>
                <a:sym typeface="Helvetica Neue Light"/>
              </a:rPr>
              <a:t>References</a:t>
            </a:r>
          </a:p>
        </p:txBody>
      </p:sp>
      <p:sp>
        <p:nvSpPr>
          <p:cNvPr id="151" name="Shape 151"/>
          <p:cNvSpPr/>
          <p:nvPr/>
        </p:nvSpPr>
        <p:spPr>
          <a:xfrm>
            <a:off x="203200" y="8877300"/>
            <a:ext cx="8826500" cy="1384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82600">
              <a:spcBef>
                <a:spcPts val="200"/>
              </a:spcBef>
              <a:defRPr sz="900">
                <a:latin typeface="American Typewriter Condensed"/>
                <a:ea typeface="American Typewriter Condensed"/>
                <a:cs typeface="American Typewriter Condensed"/>
                <a:sym typeface="American Typewriter Condensed"/>
              </a:defRPr>
            </a:pPr>
            <a:r>
              <a:rPr>
                <a:latin typeface="Cambria"/>
                <a:cs typeface="Cambria"/>
              </a:rPr>
              <a:t>Claus, Santa. </a:t>
            </a:r>
            <a:r>
              <a:rPr b="1">
                <a:latin typeface="Cambria"/>
                <a:cs typeface="Cambria"/>
              </a:rPr>
              <a:t>Nine ways to cook reindeer. </a:t>
            </a:r>
            <a:r>
              <a:rPr>
                <a:latin typeface="Cambria"/>
                <a:cs typeface="Cambria"/>
              </a:rPr>
              <a:t>Classical cookery, Vol 1. 1978</a:t>
            </a:r>
          </a:p>
        </p:txBody>
      </p:sp>
      <p:sp>
        <p:nvSpPr>
          <p:cNvPr id="152" name="Shape 152"/>
          <p:cNvSpPr/>
          <p:nvPr/>
        </p:nvSpPr>
        <p:spPr>
          <a:xfrm>
            <a:off x="4457700" y="1955800"/>
            <a:ext cx="4838700" cy="19236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82600">
              <a:spcBef>
                <a:spcPts val="1000"/>
              </a:spcBef>
              <a:defRPr sz="1200">
                <a:latin typeface="American Typewriter"/>
                <a:ea typeface="American Typewriter"/>
                <a:cs typeface="American Typewriter"/>
                <a:sym typeface="American Typewriter"/>
              </a:defRPr>
            </a:lvl1pPr>
          </a:lstStyle>
          <a:p>
            <a:r>
              <a:rPr sz="1000" dirty="0">
                <a:latin typeface="Cambria"/>
                <a:cs typeface="Cambria"/>
              </a:rPr>
              <a:t>Lorem ipsum dolor sit amet, consectetur adipiscing elit. Nunc eu libero a mauris mollis luctus. Vivamus lectus dui, suscipit vestibulum massa in, lacinia luctus turpis. Nulla fringilla ante et orci commodo </a:t>
            </a:r>
            <a:r>
              <a:rPr sz="1000" dirty="0" smtClean="0">
                <a:latin typeface="Cambria"/>
                <a:cs typeface="Cambria"/>
              </a:rPr>
              <a:t>scelerisque.</a:t>
            </a:r>
            <a:endParaRPr lang="en-US" sz="1000" dirty="0" smtClean="0">
              <a:latin typeface="Cambria"/>
              <a:cs typeface="Cambria"/>
            </a:endParaRPr>
          </a:p>
          <a:p>
            <a:r>
              <a:rPr sz="1000" dirty="0" smtClean="0">
                <a:latin typeface="Cambria"/>
                <a:cs typeface="Cambria"/>
              </a:rPr>
              <a:t>Morbi </a:t>
            </a:r>
            <a:r>
              <a:rPr sz="1000" dirty="0">
                <a:latin typeface="Cambria"/>
                <a:cs typeface="Cambria"/>
              </a:rPr>
              <a:t>nec tincidunt arcu. Integer vel nisl viverra leo luctus dignissim vel nec diam. Fusce venenatis pulvinar euismod. Integer interdum nec elit vitae facilisis. Proin nisi erat, vulputate aliquet dui non, finibus scelerisque risus</a:t>
            </a:r>
            <a:r>
              <a:rPr sz="1000" dirty="0" smtClean="0">
                <a:latin typeface="Cambria"/>
                <a:cs typeface="Cambria"/>
              </a:rPr>
              <a:t>.</a:t>
            </a:r>
            <a:endParaRPr lang="en-US" sz="1000" dirty="0" smtClean="0">
              <a:latin typeface="Cambria"/>
              <a:cs typeface="Cambria"/>
            </a:endParaRPr>
          </a:p>
          <a:p>
            <a:r>
              <a:rPr lang="en-US" sz="1000" dirty="0" err="1">
                <a:latin typeface="Cambria"/>
                <a:cs typeface="Cambria"/>
              </a:rPr>
              <a:t>Lorem</a:t>
            </a:r>
            <a:r>
              <a:rPr lang="en-US" sz="1000" dirty="0">
                <a:latin typeface="Cambria"/>
                <a:cs typeface="Cambria"/>
              </a:rPr>
              <a:t> </a:t>
            </a:r>
            <a:r>
              <a:rPr lang="en-US" sz="1000" dirty="0" err="1">
                <a:latin typeface="Cambria"/>
                <a:cs typeface="Cambria"/>
              </a:rPr>
              <a:t>ipsum</a:t>
            </a:r>
            <a:r>
              <a:rPr lang="en-US" sz="1000" dirty="0">
                <a:latin typeface="Cambria"/>
                <a:cs typeface="Cambria"/>
              </a:rPr>
              <a:t> dolor sit </a:t>
            </a:r>
            <a:r>
              <a:rPr lang="en-US" sz="1000" dirty="0" err="1">
                <a:latin typeface="Cambria"/>
                <a:cs typeface="Cambria"/>
              </a:rPr>
              <a:t>amet</a:t>
            </a:r>
            <a:r>
              <a:rPr lang="en-US" sz="1000" dirty="0">
                <a:latin typeface="Cambria"/>
                <a:cs typeface="Cambria"/>
              </a:rPr>
              <a:t>, </a:t>
            </a:r>
            <a:r>
              <a:rPr lang="en-US" sz="1000" dirty="0" err="1">
                <a:latin typeface="Cambria"/>
                <a:cs typeface="Cambria"/>
              </a:rPr>
              <a:t>consectetur</a:t>
            </a:r>
            <a:r>
              <a:rPr lang="en-US" sz="1000" dirty="0">
                <a:latin typeface="Cambria"/>
                <a:cs typeface="Cambria"/>
              </a:rPr>
              <a:t> </a:t>
            </a:r>
            <a:r>
              <a:rPr lang="en-US" sz="1000" dirty="0" err="1">
                <a:latin typeface="Cambria"/>
                <a:cs typeface="Cambria"/>
              </a:rPr>
              <a:t>adipiscing</a:t>
            </a:r>
            <a:r>
              <a:rPr lang="en-US" sz="1000" dirty="0">
                <a:latin typeface="Cambria"/>
                <a:cs typeface="Cambria"/>
              </a:rPr>
              <a:t> </a:t>
            </a:r>
            <a:r>
              <a:rPr lang="en-US" sz="1000" dirty="0" err="1">
                <a:latin typeface="Cambria"/>
                <a:cs typeface="Cambria"/>
              </a:rPr>
              <a:t>elit</a:t>
            </a:r>
            <a:r>
              <a:rPr lang="en-US" sz="1000" dirty="0">
                <a:latin typeface="Cambria"/>
                <a:cs typeface="Cambria"/>
              </a:rPr>
              <a:t>. </a:t>
            </a:r>
            <a:r>
              <a:rPr lang="en-US" sz="1000" dirty="0" err="1">
                <a:latin typeface="Cambria"/>
                <a:cs typeface="Cambria"/>
              </a:rPr>
              <a:t>Nunc</a:t>
            </a:r>
            <a:r>
              <a:rPr lang="en-US" sz="1000" dirty="0">
                <a:latin typeface="Cambria"/>
                <a:cs typeface="Cambria"/>
              </a:rPr>
              <a:t> </a:t>
            </a:r>
            <a:r>
              <a:rPr lang="en-US" sz="1000" dirty="0" err="1">
                <a:latin typeface="Cambria"/>
                <a:cs typeface="Cambria"/>
              </a:rPr>
              <a:t>eu</a:t>
            </a:r>
            <a:r>
              <a:rPr lang="en-US" sz="1000" dirty="0">
                <a:latin typeface="Cambria"/>
                <a:cs typeface="Cambria"/>
              </a:rPr>
              <a:t> </a:t>
            </a:r>
            <a:r>
              <a:rPr lang="en-US" sz="1000" dirty="0" err="1">
                <a:latin typeface="Cambria"/>
                <a:cs typeface="Cambria"/>
              </a:rPr>
              <a:t>libero</a:t>
            </a:r>
            <a:r>
              <a:rPr lang="en-US" sz="1000" dirty="0">
                <a:latin typeface="Cambria"/>
                <a:cs typeface="Cambria"/>
              </a:rPr>
              <a:t> a </a:t>
            </a:r>
            <a:r>
              <a:rPr lang="en-US" sz="1000" dirty="0" err="1">
                <a:latin typeface="Cambria"/>
                <a:cs typeface="Cambria"/>
              </a:rPr>
              <a:t>mauris</a:t>
            </a:r>
            <a:r>
              <a:rPr lang="en-US" sz="1000" dirty="0">
                <a:latin typeface="Cambria"/>
                <a:cs typeface="Cambria"/>
              </a:rPr>
              <a:t> </a:t>
            </a:r>
            <a:r>
              <a:rPr lang="en-US" sz="1000" dirty="0" err="1">
                <a:latin typeface="Cambria"/>
                <a:cs typeface="Cambria"/>
              </a:rPr>
              <a:t>mollis</a:t>
            </a:r>
            <a:r>
              <a:rPr lang="en-US" sz="1000" dirty="0">
                <a:latin typeface="Cambria"/>
                <a:cs typeface="Cambria"/>
              </a:rPr>
              <a:t> </a:t>
            </a:r>
            <a:r>
              <a:rPr lang="en-US" sz="1000" dirty="0" err="1">
                <a:latin typeface="Cambria"/>
                <a:cs typeface="Cambria"/>
              </a:rPr>
              <a:t>luctus</a:t>
            </a:r>
            <a:r>
              <a:rPr lang="en-US" sz="1000" dirty="0">
                <a:latin typeface="Cambria"/>
                <a:cs typeface="Cambria"/>
              </a:rPr>
              <a:t>. </a:t>
            </a:r>
            <a:r>
              <a:rPr lang="en-US" sz="1000" dirty="0" err="1">
                <a:latin typeface="Cambria"/>
                <a:cs typeface="Cambria"/>
              </a:rPr>
              <a:t>Vivamus</a:t>
            </a:r>
            <a:r>
              <a:rPr lang="en-US" sz="1000" dirty="0">
                <a:latin typeface="Cambria"/>
                <a:cs typeface="Cambria"/>
              </a:rPr>
              <a:t> </a:t>
            </a:r>
            <a:r>
              <a:rPr lang="en-US" sz="1000" dirty="0" err="1">
                <a:latin typeface="Cambria"/>
                <a:cs typeface="Cambria"/>
              </a:rPr>
              <a:t>lectus</a:t>
            </a:r>
            <a:r>
              <a:rPr lang="en-US" sz="1000" dirty="0">
                <a:latin typeface="Cambria"/>
                <a:cs typeface="Cambria"/>
              </a:rPr>
              <a:t> dui, </a:t>
            </a:r>
            <a:r>
              <a:rPr lang="en-US" sz="1000" dirty="0" err="1">
                <a:latin typeface="Cambria"/>
                <a:cs typeface="Cambria"/>
              </a:rPr>
              <a:t>suscipit</a:t>
            </a:r>
            <a:r>
              <a:rPr lang="en-US" sz="1000" dirty="0">
                <a:latin typeface="Cambria"/>
                <a:cs typeface="Cambria"/>
              </a:rPr>
              <a:t> </a:t>
            </a:r>
            <a:r>
              <a:rPr lang="en-US" sz="1000" dirty="0" err="1">
                <a:latin typeface="Cambria"/>
                <a:cs typeface="Cambria"/>
              </a:rPr>
              <a:t>vestibulum</a:t>
            </a:r>
            <a:r>
              <a:rPr lang="en-US" sz="1000" dirty="0">
                <a:latin typeface="Cambria"/>
                <a:cs typeface="Cambria"/>
              </a:rPr>
              <a:t> </a:t>
            </a:r>
            <a:r>
              <a:rPr lang="en-US" sz="1000" dirty="0" err="1">
                <a:latin typeface="Cambria"/>
                <a:cs typeface="Cambria"/>
              </a:rPr>
              <a:t>massa</a:t>
            </a:r>
            <a:r>
              <a:rPr lang="en-US" sz="1000" dirty="0">
                <a:latin typeface="Cambria"/>
                <a:cs typeface="Cambria"/>
              </a:rPr>
              <a:t> in, </a:t>
            </a:r>
            <a:r>
              <a:rPr lang="en-US" sz="1000" dirty="0" err="1">
                <a:latin typeface="Cambria"/>
                <a:cs typeface="Cambria"/>
              </a:rPr>
              <a:t>lacinia</a:t>
            </a:r>
            <a:r>
              <a:rPr lang="en-US" sz="1000" dirty="0">
                <a:latin typeface="Cambria"/>
                <a:cs typeface="Cambria"/>
              </a:rPr>
              <a:t> </a:t>
            </a:r>
            <a:r>
              <a:rPr lang="en-US" sz="1000" dirty="0" err="1">
                <a:latin typeface="Cambria"/>
                <a:cs typeface="Cambria"/>
              </a:rPr>
              <a:t>luctus</a:t>
            </a:r>
            <a:r>
              <a:rPr lang="en-US" sz="1000" dirty="0">
                <a:latin typeface="Cambria"/>
                <a:cs typeface="Cambria"/>
              </a:rPr>
              <a:t> </a:t>
            </a:r>
            <a:r>
              <a:rPr lang="en-US" sz="1000" dirty="0" err="1">
                <a:latin typeface="Cambria"/>
                <a:cs typeface="Cambria"/>
              </a:rPr>
              <a:t>turpis</a:t>
            </a:r>
            <a:r>
              <a:rPr lang="en-US" sz="1000" dirty="0">
                <a:latin typeface="Cambria"/>
                <a:cs typeface="Cambria"/>
              </a:rPr>
              <a:t>. </a:t>
            </a:r>
            <a:r>
              <a:rPr lang="en-US" sz="1000" dirty="0" err="1">
                <a:latin typeface="Cambria"/>
                <a:cs typeface="Cambria"/>
              </a:rPr>
              <a:t>Nulla</a:t>
            </a:r>
            <a:r>
              <a:rPr lang="en-US" sz="1000" dirty="0">
                <a:latin typeface="Cambria"/>
                <a:cs typeface="Cambria"/>
              </a:rPr>
              <a:t> </a:t>
            </a:r>
            <a:r>
              <a:rPr lang="en-US" sz="1000" dirty="0" err="1">
                <a:latin typeface="Cambria"/>
                <a:cs typeface="Cambria"/>
              </a:rPr>
              <a:t>fringilla</a:t>
            </a:r>
            <a:r>
              <a:rPr lang="en-US" sz="1000" dirty="0">
                <a:latin typeface="Cambria"/>
                <a:cs typeface="Cambria"/>
              </a:rPr>
              <a:t> ante et </a:t>
            </a:r>
            <a:r>
              <a:rPr lang="en-US" sz="1000" dirty="0" err="1">
                <a:latin typeface="Cambria"/>
                <a:cs typeface="Cambria"/>
              </a:rPr>
              <a:t>orci</a:t>
            </a:r>
            <a:r>
              <a:rPr lang="en-US" sz="1000" dirty="0">
                <a:latin typeface="Cambria"/>
                <a:cs typeface="Cambria"/>
              </a:rPr>
              <a:t> </a:t>
            </a:r>
            <a:r>
              <a:rPr lang="en-US" sz="1000" dirty="0" err="1">
                <a:latin typeface="Cambria"/>
                <a:cs typeface="Cambria"/>
              </a:rPr>
              <a:t>commodo</a:t>
            </a:r>
            <a:r>
              <a:rPr lang="en-US" sz="1000" dirty="0">
                <a:latin typeface="Cambria"/>
                <a:cs typeface="Cambria"/>
              </a:rPr>
              <a:t> </a:t>
            </a:r>
            <a:r>
              <a:rPr lang="en-US" sz="1000" dirty="0" err="1">
                <a:latin typeface="Cambria"/>
                <a:cs typeface="Cambria"/>
              </a:rPr>
              <a:t>scelerisque</a:t>
            </a:r>
            <a:r>
              <a:rPr lang="en-US" sz="1000" dirty="0">
                <a:latin typeface="Cambria"/>
                <a:cs typeface="Cambria"/>
              </a:rPr>
              <a:t>. </a:t>
            </a:r>
          </a:p>
          <a:p>
            <a:endParaRPr sz="1000" dirty="0">
              <a:latin typeface="Cambria"/>
              <a:cs typeface="Cambria"/>
            </a:endParaRPr>
          </a:p>
        </p:txBody>
      </p:sp>
      <p:sp>
        <p:nvSpPr>
          <p:cNvPr id="153" name="Shape 153"/>
          <p:cNvSpPr/>
          <p:nvPr/>
        </p:nvSpPr>
        <p:spPr>
          <a:xfrm>
            <a:off x="9539105" y="2997200"/>
            <a:ext cx="3026572"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defTabSz="482600">
              <a:spcBef>
                <a:spcPts val="1000"/>
              </a:spcBef>
              <a:defRPr sz="900">
                <a:latin typeface="American Typewriter"/>
                <a:ea typeface="American Typewriter"/>
                <a:cs typeface="American Typewriter"/>
                <a:sym typeface="American Typewriter"/>
              </a:defRPr>
            </a:lvl1pPr>
          </a:lstStyle>
          <a:p>
            <a:r>
              <a:rPr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a:t>
            </a:r>
          </a:p>
        </p:txBody>
      </p:sp>
      <p:pic>
        <p:nvPicPr>
          <p:cNvPr id="154" name="droppedImage.png"/>
          <p:cNvPicPr>
            <a:picLocks noChangeAspect="1"/>
          </p:cNvPicPr>
          <p:nvPr/>
        </p:nvPicPr>
        <p:blipFill>
          <a:blip r:embed="rId3">
            <a:extLst/>
          </a:blip>
          <a:stretch>
            <a:fillRect/>
          </a:stretch>
        </p:blipFill>
        <p:spPr>
          <a:xfrm>
            <a:off x="11176000" y="6583229"/>
            <a:ext cx="1625600" cy="955943"/>
          </a:xfrm>
          <a:prstGeom prst="rect">
            <a:avLst/>
          </a:prstGeom>
          <a:ln w="12700">
            <a:miter lim="400000"/>
          </a:ln>
        </p:spPr>
      </p:pic>
      <p:pic>
        <p:nvPicPr>
          <p:cNvPr id="155" name="droppedImage.png"/>
          <p:cNvPicPr>
            <a:picLocks noChangeAspect="1"/>
          </p:cNvPicPr>
          <p:nvPr/>
        </p:nvPicPr>
        <p:blipFill>
          <a:blip r:embed="rId4">
            <a:extLst/>
          </a:blip>
          <a:stretch>
            <a:fillRect/>
          </a:stretch>
        </p:blipFill>
        <p:spPr>
          <a:xfrm>
            <a:off x="9716369" y="6870700"/>
            <a:ext cx="1473501" cy="1346200"/>
          </a:xfrm>
          <a:prstGeom prst="rect">
            <a:avLst/>
          </a:prstGeom>
          <a:ln w="12700">
            <a:miter lim="400000"/>
          </a:ln>
        </p:spPr>
      </p:pic>
      <p:pic>
        <p:nvPicPr>
          <p:cNvPr id="156" name="droppedImage.png"/>
          <p:cNvPicPr>
            <a:picLocks noChangeAspect="1"/>
          </p:cNvPicPr>
          <p:nvPr/>
        </p:nvPicPr>
        <p:blipFill>
          <a:blip r:embed="rId5">
            <a:extLst/>
          </a:blip>
          <a:stretch>
            <a:fillRect/>
          </a:stretch>
        </p:blipFill>
        <p:spPr>
          <a:xfrm>
            <a:off x="11311518" y="7600950"/>
            <a:ext cx="1379964" cy="698500"/>
          </a:xfrm>
          <a:prstGeom prst="rect">
            <a:avLst/>
          </a:prstGeom>
          <a:ln w="12700">
            <a:miter lim="400000"/>
          </a:ln>
        </p:spPr>
      </p:pic>
      <p:sp>
        <p:nvSpPr>
          <p:cNvPr id="157" name="Shape 157"/>
          <p:cNvSpPr/>
          <p:nvPr/>
        </p:nvSpPr>
        <p:spPr>
          <a:xfrm>
            <a:off x="4457700" y="6756400"/>
            <a:ext cx="4572000" cy="14875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just" defTabSz="482600">
              <a:spcBef>
                <a:spcPts val="400"/>
              </a:spcBef>
              <a:defRPr sz="1000">
                <a:latin typeface="American Typewriter"/>
                <a:ea typeface="American Typewriter"/>
                <a:cs typeface="American Typewriter"/>
                <a:sym typeface="American Typewriter"/>
              </a:defRPr>
            </a:pPr>
            <a:r>
              <a:rPr dirty="0">
                <a:latin typeface="Cambria"/>
                <a:cs typeface="Cambria"/>
              </a:rPr>
              <a:t>Lorem ipsum dolor sit amet, consectetur adipiscing elit. Nunc eu libero a mauris mollis </a:t>
            </a:r>
            <a:r>
              <a:rPr b="1" dirty="0">
                <a:latin typeface="Cambria"/>
                <a:cs typeface="Cambria"/>
              </a:rPr>
              <a:t>luctus</a:t>
            </a:r>
            <a:r>
              <a:rPr dirty="0">
                <a:latin typeface="Cambria"/>
                <a:cs typeface="Cambria"/>
              </a:rPr>
              <a:t>. Vivamus lectus dui, suscipit vestibulum massa in, lacinia luctus turpis. Nulla fringilla ante et orci commodo scelerisque. </a:t>
            </a:r>
          </a:p>
          <a:p>
            <a:pPr algn="just" defTabSz="482600">
              <a:spcBef>
                <a:spcPts val="400"/>
              </a:spcBef>
              <a:defRPr sz="1000">
                <a:latin typeface="American Typewriter"/>
                <a:ea typeface="American Typewriter"/>
                <a:cs typeface="American Typewriter"/>
                <a:sym typeface="American Typewriter"/>
              </a:defRPr>
            </a:pPr>
            <a:r>
              <a:rPr dirty="0">
                <a:latin typeface="Cambria"/>
                <a:cs typeface="Cambria"/>
              </a:rPr>
              <a:t>Lorem ipsum dolor sit </a:t>
            </a:r>
            <a:r>
              <a:rPr b="1" dirty="0">
                <a:latin typeface="Cambria"/>
                <a:cs typeface="Cambria"/>
              </a:rPr>
              <a:t>amet</a:t>
            </a:r>
            <a:r>
              <a:rPr dirty="0">
                <a:latin typeface="Cambria"/>
                <a:cs typeface="Cambria"/>
              </a:rPr>
              <a:t>, consectetur adipiscing elit. Nunc eu libero a mauris mollis luctus. Vivamus lectus dui, suscipit vestibulum massa in, lacinia luctus turpis. Nulla fringilla </a:t>
            </a:r>
            <a:r>
              <a:rPr b="1" dirty="0">
                <a:latin typeface="Cambria"/>
                <a:cs typeface="Cambria"/>
              </a:rPr>
              <a:t>ante</a:t>
            </a:r>
            <a:r>
              <a:rPr dirty="0">
                <a:latin typeface="Cambria"/>
                <a:cs typeface="Cambria"/>
              </a:rPr>
              <a:t> et orci commodo scelerisque.</a:t>
            </a:r>
          </a:p>
          <a:p>
            <a:pPr algn="just" defTabSz="482600">
              <a:spcBef>
                <a:spcPts val="400"/>
              </a:spcBef>
              <a:defRPr sz="1000">
                <a:latin typeface="American Typewriter"/>
                <a:ea typeface="American Typewriter"/>
                <a:cs typeface="American Typewriter"/>
                <a:sym typeface="American Typewriter"/>
              </a:defRPr>
            </a:pPr>
            <a:r>
              <a:rPr dirty="0">
                <a:latin typeface="Cambria"/>
                <a:cs typeface="Cambria"/>
              </a:rPr>
              <a:t>Lorem ipsum dolor sit amet, consectetur adipiscing elit. Nunc eu libero a mauris mollis luctus. Vivamus lectus dui, suscipit vestibulum massa in, lacinia luctus turpis. Nulla fringilla ante et orci commodo scelerisque. </a:t>
            </a:r>
          </a:p>
        </p:txBody>
      </p:sp>
      <p:pic>
        <p:nvPicPr>
          <p:cNvPr id="158" name="droppedImage.png"/>
          <p:cNvPicPr>
            <a:picLocks noChangeAspect="1"/>
          </p:cNvPicPr>
          <p:nvPr/>
        </p:nvPicPr>
        <p:blipFill>
          <a:blip r:embed="rId6">
            <a:extLst/>
          </a:blip>
          <a:stretch>
            <a:fillRect/>
          </a:stretch>
        </p:blipFill>
        <p:spPr>
          <a:xfrm rot="21442073">
            <a:off x="9092574" y="6648450"/>
            <a:ext cx="763252" cy="774700"/>
          </a:xfrm>
          <a:prstGeom prst="rect">
            <a:avLst/>
          </a:prstGeom>
          <a:ln w="12700">
            <a:miter lim="400000"/>
          </a:ln>
        </p:spPr>
      </p:pic>
      <p:sp>
        <p:nvSpPr>
          <p:cNvPr id="159" name="Shape 159"/>
          <p:cNvSpPr/>
          <p:nvPr/>
        </p:nvSpPr>
        <p:spPr>
          <a:xfrm>
            <a:off x="315067" y="1993900"/>
            <a:ext cx="3733800" cy="92333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defTabSz="482600">
              <a:spcBef>
                <a:spcPts val="1000"/>
              </a:spcBef>
              <a:defRPr sz="1000">
                <a:latin typeface="American Typewriter"/>
                <a:ea typeface="American Typewriter"/>
                <a:cs typeface="American Typewriter"/>
                <a:sym typeface="American Typewriter"/>
              </a:defRPr>
            </a:lvl1pPr>
          </a:lstStyle>
          <a:p>
            <a:r>
              <a:rPr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Fusce venenatis pulvinar euismod. Integer interdum nec elit vitae facilisis.</a:t>
            </a:r>
          </a:p>
        </p:txBody>
      </p:sp>
      <p:sp>
        <p:nvSpPr>
          <p:cNvPr id="160" name="Shape 160"/>
          <p:cNvSpPr/>
          <p:nvPr/>
        </p:nvSpPr>
        <p:spPr>
          <a:xfrm>
            <a:off x="355600" y="4025900"/>
            <a:ext cx="1625600" cy="276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82600">
              <a:spcBef>
                <a:spcPts val="1000"/>
              </a:spcBef>
              <a:defRPr sz="900">
                <a:latin typeface="American Typewriter"/>
                <a:ea typeface="American Typewriter"/>
                <a:cs typeface="American Typewriter"/>
                <a:sym typeface="American Typewriter"/>
              </a:defRPr>
            </a:lvl1pPr>
          </a:lstStyle>
          <a:p>
            <a:r>
              <a:rPr dirty="0">
                <a:latin typeface="Cambria"/>
                <a:cs typeface="Cambria"/>
              </a:rPr>
              <a:t>Here is a caption for some images</a:t>
            </a:r>
          </a:p>
        </p:txBody>
      </p:sp>
      <p:pic>
        <p:nvPicPr>
          <p:cNvPr id="161" name="droppedImage.png"/>
          <p:cNvPicPr>
            <a:picLocks noChangeAspect="1"/>
          </p:cNvPicPr>
          <p:nvPr/>
        </p:nvPicPr>
        <p:blipFill>
          <a:blip r:embed="rId7">
            <a:extLst/>
          </a:blip>
          <a:stretch>
            <a:fillRect/>
          </a:stretch>
        </p:blipFill>
        <p:spPr>
          <a:xfrm>
            <a:off x="495299" y="3110951"/>
            <a:ext cx="1295401" cy="864697"/>
          </a:xfrm>
          <a:prstGeom prst="rect">
            <a:avLst/>
          </a:prstGeom>
          <a:ln w="12700">
            <a:miter lim="400000"/>
          </a:ln>
        </p:spPr>
      </p:pic>
      <p:pic>
        <p:nvPicPr>
          <p:cNvPr id="162" name="droppedImage.png"/>
          <p:cNvPicPr>
            <a:picLocks noChangeAspect="1"/>
          </p:cNvPicPr>
          <p:nvPr/>
        </p:nvPicPr>
        <p:blipFill>
          <a:blip r:embed="rId8">
            <a:extLst/>
          </a:blip>
          <a:stretch>
            <a:fillRect/>
          </a:stretch>
        </p:blipFill>
        <p:spPr>
          <a:xfrm>
            <a:off x="2349500" y="3127611"/>
            <a:ext cx="1295400" cy="831377"/>
          </a:xfrm>
          <a:prstGeom prst="rect">
            <a:avLst/>
          </a:prstGeom>
          <a:ln w="12700">
            <a:miter lim="400000"/>
          </a:ln>
        </p:spPr>
      </p:pic>
      <p:sp>
        <p:nvSpPr>
          <p:cNvPr id="163" name="Shape 163"/>
          <p:cNvSpPr/>
          <p:nvPr/>
        </p:nvSpPr>
        <p:spPr>
          <a:xfrm>
            <a:off x="2184400" y="4025900"/>
            <a:ext cx="1625600" cy="1384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82600">
              <a:spcBef>
                <a:spcPts val="1000"/>
              </a:spcBef>
              <a:defRPr sz="900">
                <a:latin typeface="American Typewriter"/>
                <a:ea typeface="American Typewriter"/>
                <a:cs typeface="American Typewriter"/>
                <a:sym typeface="American Typewriter"/>
              </a:defRPr>
            </a:lvl1pPr>
          </a:lstStyle>
          <a:p>
            <a:r>
              <a:rPr dirty="0">
                <a:latin typeface="Cambria"/>
                <a:cs typeface="Cambria"/>
              </a:rPr>
              <a:t>Fig 2. Blah blah blah blah</a:t>
            </a:r>
          </a:p>
        </p:txBody>
      </p:sp>
      <p:sp>
        <p:nvSpPr>
          <p:cNvPr id="164" name="Shape 164"/>
          <p:cNvSpPr/>
          <p:nvPr/>
        </p:nvSpPr>
        <p:spPr>
          <a:xfrm>
            <a:off x="327767" y="4572000"/>
            <a:ext cx="3733800" cy="30777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defTabSz="482600">
              <a:spcBef>
                <a:spcPts val="1000"/>
              </a:spcBef>
              <a:defRPr sz="1000">
                <a:latin typeface="American Typewriter"/>
                <a:ea typeface="American Typewriter"/>
                <a:cs typeface="American Typewriter"/>
                <a:sym typeface="American Typewriter"/>
              </a:defRPr>
            </a:lvl1pPr>
          </a:lstStyle>
          <a:p>
            <a:r>
              <a:rPr>
                <a:latin typeface="Cambria"/>
                <a:cs typeface="Cambria"/>
              </a:rPr>
              <a:t>Lorem ipsum dolor sit amet, consectetur adipiscing elit. Nunc eu libero a mauris mollis luctus.</a:t>
            </a:r>
          </a:p>
        </p:txBody>
      </p:sp>
      <p:sp>
        <p:nvSpPr>
          <p:cNvPr id="165" name="Shape 165"/>
          <p:cNvSpPr/>
          <p:nvPr/>
        </p:nvSpPr>
        <p:spPr>
          <a:xfrm>
            <a:off x="315067" y="6223000"/>
            <a:ext cx="3733800" cy="182101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just" defTabSz="482600">
              <a:spcBef>
                <a:spcPts val="1000"/>
              </a:spcBef>
              <a:defRPr sz="1000">
                <a:latin typeface="American Typewriter"/>
                <a:ea typeface="American Typewriter"/>
                <a:cs typeface="American Typewriter"/>
                <a:sym typeface="American Typewriter"/>
              </a:defRPr>
            </a:pPr>
            <a:r>
              <a:rPr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Fusce venenatis pulvinar euismod. Integer interdum nec elit vitae facilisis. Proin nisi erat, vulputate aliquet dui non, finibus scelerisque risus.</a:t>
            </a:r>
          </a:p>
          <a:p>
            <a:pPr algn="just" defTabSz="482600">
              <a:spcBef>
                <a:spcPts val="1000"/>
              </a:spcBef>
              <a:defRPr sz="1000">
                <a:latin typeface="American Typewriter"/>
                <a:ea typeface="American Typewriter"/>
                <a:cs typeface="American Typewriter"/>
                <a:sym typeface="American Typewriter"/>
              </a:defRPr>
            </a:pPr>
            <a:r>
              <a:rPr dirty="0">
                <a:latin typeface="Cambria"/>
                <a:cs typeface="Cambria"/>
              </a:rPr>
              <a:t>Lorem ipsum dolor sit amet, consectetur adipiscing elit. Nunc eu libero a mauris mollis luctus. Vivamus lectus dui, suscipit vestibulum massa in, lacinia luctus turpis. Nulla fringilla ante et orci commodo scelerisque. </a:t>
            </a:r>
          </a:p>
        </p:txBody>
      </p:sp>
      <p:pic>
        <p:nvPicPr>
          <p:cNvPr id="166" name="droppedImage.png"/>
          <p:cNvPicPr>
            <a:picLocks noChangeAspect="1"/>
          </p:cNvPicPr>
          <p:nvPr/>
        </p:nvPicPr>
        <p:blipFill>
          <a:blip r:embed="rId9">
            <a:extLst/>
          </a:blip>
          <a:srcRect l="694" t="17888" r="56794" b="25850"/>
          <a:stretch>
            <a:fillRect/>
          </a:stretch>
        </p:blipFill>
        <p:spPr>
          <a:xfrm>
            <a:off x="789012" y="5103018"/>
            <a:ext cx="2663818" cy="995273"/>
          </a:xfrm>
          <a:prstGeom prst="rect">
            <a:avLst/>
          </a:prstGeom>
          <a:ln w="12700">
            <a:miter lim="400000"/>
          </a:ln>
        </p:spPr>
      </p:pic>
      <p:sp>
        <p:nvSpPr>
          <p:cNvPr id="168" name="Shape 168"/>
          <p:cNvSpPr/>
          <p:nvPr/>
        </p:nvSpPr>
        <p:spPr>
          <a:xfrm>
            <a:off x="7124699" y="4241799"/>
            <a:ext cx="5566783" cy="120545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just" defTabSz="482600">
              <a:spcBef>
                <a:spcPts val="1000"/>
              </a:spcBef>
              <a:defRPr sz="1200">
                <a:latin typeface="American Typewriter"/>
                <a:ea typeface="American Typewriter"/>
                <a:cs typeface="American Typewriter"/>
                <a:sym typeface="American Typewriter"/>
              </a:defRPr>
            </a:pPr>
            <a:r>
              <a:rPr sz="1000"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a:t>
            </a:r>
          </a:p>
          <a:p>
            <a:pPr algn="just" defTabSz="482600">
              <a:spcBef>
                <a:spcPts val="1000"/>
              </a:spcBef>
              <a:defRPr sz="1200">
                <a:latin typeface="American Typewriter"/>
                <a:ea typeface="American Typewriter"/>
                <a:cs typeface="American Typewriter"/>
                <a:sym typeface="American Typewriter"/>
              </a:defRPr>
            </a:pPr>
            <a:r>
              <a:rPr sz="1000" dirty="0">
                <a:latin typeface="Cambria"/>
                <a:cs typeface="Cambria"/>
              </a:rPr>
              <a:t>Fusce venenatis pulvinar euismod. </a:t>
            </a:r>
            <a:r>
              <a:rPr sz="1000" b="1" dirty="0">
                <a:latin typeface="Cambria"/>
                <a:cs typeface="Cambria"/>
              </a:rPr>
              <a:t>Integer</a:t>
            </a:r>
            <a:r>
              <a:rPr sz="1000" dirty="0">
                <a:latin typeface="Cambria"/>
                <a:cs typeface="Cambria"/>
              </a:rPr>
              <a:t> </a:t>
            </a:r>
            <a:r>
              <a:rPr sz="1000" b="1" dirty="0">
                <a:latin typeface="Cambria"/>
                <a:cs typeface="Cambria"/>
              </a:rPr>
              <a:t>interdum</a:t>
            </a:r>
            <a:r>
              <a:rPr sz="1000" dirty="0">
                <a:latin typeface="Cambria"/>
                <a:cs typeface="Cambria"/>
              </a:rPr>
              <a:t> nec elit vitae facilisis. Proin nisi erat, vulputate aliquet dui non, finibus scelerisque risus. Proin nisi erat, vulputate aliquet dui non, finibus scelerisque risus. Proin nisi erat, vulputate aliquet dui non, finibus scelerisque risus. Proin nisi erat, vulputate aliquet dui non, finibus scelerisque risus.</a:t>
            </a:r>
          </a:p>
        </p:txBody>
      </p:sp>
      <p:pic>
        <p:nvPicPr>
          <p:cNvPr id="169" name="droppedImage.png"/>
          <p:cNvPicPr>
            <a:picLocks noChangeAspect="1"/>
          </p:cNvPicPr>
          <p:nvPr/>
        </p:nvPicPr>
        <p:blipFill>
          <a:blip r:embed="rId5">
            <a:extLst/>
          </a:blip>
          <a:stretch>
            <a:fillRect/>
          </a:stretch>
        </p:blipFill>
        <p:spPr>
          <a:xfrm>
            <a:off x="4686609" y="4525962"/>
            <a:ext cx="2107582" cy="1066801"/>
          </a:xfrm>
          <a:prstGeom prst="rect">
            <a:avLst/>
          </a:prstGeom>
          <a:ln w="12700">
            <a:miter lim="400000"/>
          </a:ln>
        </p:spPr>
      </p:pic>
      <p:pic>
        <p:nvPicPr>
          <p:cNvPr id="170" name="pasted-image.tiff"/>
          <p:cNvPicPr>
            <a:picLocks noChangeAspect="1"/>
          </p:cNvPicPr>
          <p:nvPr/>
        </p:nvPicPr>
        <p:blipFill>
          <a:blip r:embed="rId10">
            <a:extLst/>
          </a:blip>
          <a:stretch>
            <a:fillRect/>
          </a:stretch>
        </p:blipFill>
        <p:spPr>
          <a:xfrm>
            <a:off x="9959206" y="-15875"/>
            <a:ext cx="2800393" cy="1501775"/>
          </a:xfrm>
          <a:prstGeom prst="rect">
            <a:avLst/>
          </a:prstGeom>
          <a:ln w="12700">
            <a:miter lim="400000"/>
          </a:ln>
        </p:spPr>
      </p:pic>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223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223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657</Words>
  <Application>Microsoft Macintosh PowerPoint</Application>
  <PresentationFormat>Custom</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Lam</cp:lastModifiedBy>
  <cp:revision>4</cp:revision>
  <dcterms:modified xsi:type="dcterms:W3CDTF">2016-03-29T17:06:24Z</dcterms:modified>
</cp:coreProperties>
</file>