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762705" marR="0" indent="-419805"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lvl1pPr>
    <a:lvl2pPr marL="1050192" marR="0" indent="-415192"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lvl2pPr>
    <a:lvl3pPr marL="1685192" marR="0" indent="-415192"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lvl3pPr>
    <a:lvl4pPr marL="2320192" marR="0" indent="-415192"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lvl4pPr>
    <a:lvl5pPr marL="2955192" marR="0" indent="-415192"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lvl5pPr>
    <a:lvl6pPr marL="3590192" marR="0" indent="-415192"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lvl6pPr>
    <a:lvl7pPr marL="4225192" marR="0" indent="-415192"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lvl7pPr>
    <a:lvl8pPr marL="4860192" marR="0" indent="-415192"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lvl8pPr>
    <a:lvl9pPr marL="5495192" marR="0" indent="-415192"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9" name="Shape 239"/>
          <p:cNvSpPr/>
          <p:nvPr>
            <p:ph type="sldImg"/>
          </p:nvPr>
        </p:nvSpPr>
        <p:spPr>
          <a:xfrm>
            <a:off x="1143000" y="685800"/>
            <a:ext cx="4572000" cy="3429000"/>
          </a:xfrm>
          <a:prstGeom prst="rect">
            <a:avLst/>
          </a:prstGeom>
        </p:spPr>
        <p:txBody>
          <a:bodyPr/>
          <a:lstStyle/>
          <a:p>
            <a:pPr/>
          </a:p>
        </p:txBody>
      </p:sp>
      <p:sp>
        <p:nvSpPr>
          <p:cNvPr id="240" name="Shape 2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 Id="rId5"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5" name="Rectangle"/>
          <p:cNvSpPr/>
          <p:nvPr/>
        </p:nvSpPr>
        <p:spPr>
          <a:xfrm>
            <a:off x="1003300" y="850900"/>
            <a:ext cx="14262100" cy="4305300"/>
          </a:xfrm>
          <a:prstGeom prst="rect">
            <a:avLst/>
          </a:prstGeom>
          <a:solidFill>
            <a:srgbClr val="F5ECD6"/>
          </a:solidFill>
          <a:ln w="12700">
            <a:solidFill>
              <a:srgbClr val="552B95"/>
            </a:solidFill>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
        <p:nvSpPr>
          <p:cNvPr id="16" name="Title Text"/>
          <p:cNvSpPr/>
          <p:nvPr>
            <p:ph type="title"/>
          </p:nvPr>
        </p:nvSpPr>
        <p:spPr>
          <a:xfrm>
            <a:off x="1003300" y="850900"/>
            <a:ext cx="14262100" cy="4305300"/>
          </a:xfrm>
          <a:prstGeom prst="rect">
            <a:avLst/>
          </a:prstGeom>
        </p:spPr>
        <p:txBody>
          <a:bodyPr anchor="t"/>
          <a:lstStyle>
            <a:lvl1pPr algn="l">
              <a:defRPr b="1" sz="5800">
                <a:latin typeface="Palatino"/>
                <a:ea typeface="Palatino"/>
                <a:cs typeface="Palatino"/>
                <a:sym typeface="Palatino"/>
              </a:defRPr>
            </a:lvl1pPr>
          </a:lstStyle>
          <a:p>
            <a:pPr/>
            <a:r>
              <a:t>Title Text</a:t>
            </a:r>
          </a:p>
        </p:txBody>
      </p:sp>
      <p:pic>
        <p:nvPicPr>
          <p:cNvPr id="17"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18"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19"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pic>
        <p:nvPicPr>
          <p:cNvPr id="20" name="droppedImage.pdf" descr="droppedImage.pdf"/>
          <p:cNvPicPr>
            <a:picLocks noChangeAspect="1"/>
          </p:cNvPicPr>
          <p:nvPr/>
        </p:nvPicPr>
        <p:blipFill>
          <a:blip r:embed="rId5">
            <a:extLst/>
          </a:blip>
          <a:stretch>
            <a:fillRect/>
          </a:stretch>
        </p:blipFill>
        <p:spPr>
          <a:xfrm>
            <a:off x="342900" y="5791200"/>
            <a:ext cx="5261448" cy="2302934"/>
          </a:xfrm>
          <a:prstGeom prst="rect">
            <a:avLst/>
          </a:prstGeom>
          <a:ln w="3175">
            <a:miter lim="400000"/>
          </a:ln>
        </p:spPr>
      </p:pic>
      <p:sp>
        <p:nvSpPr>
          <p:cNvPr id="2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131" name="Rectangle"/>
          <p:cNvSpPr/>
          <p:nvPr/>
        </p:nvSpPr>
        <p:spPr>
          <a:xfrm>
            <a:off x="996950" y="1648618"/>
            <a:ext cx="14262101" cy="5357299"/>
          </a:xfrm>
          <a:prstGeom prst="rect">
            <a:avLst/>
          </a:prstGeom>
          <a:solidFill>
            <a:srgbClr val="F5ECD6"/>
          </a:solidFill>
          <a:ln w="12700">
            <a:solidFill>
              <a:srgbClr val="552B95"/>
            </a:solidFill>
            <a:miter lim="400000"/>
          </a:ln>
        </p:spPr>
        <p:txBody>
          <a:bodyPr lIns="33866" tIns="33866" rIns="33866" bIns="33866"/>
          <a:lstStyle/>
          <a:p>
            <a:pPr marL="0" indent="0">
              <a:spcBef>
                <a:spcPts val="0"/>
              </a:spcBef>
              <a:buSzTx/>
              <a:buNone/>
              <a:defRPr b="1" sz="3600"/>
            </a:pPr>
          </a:p>
        </p:txBody>
      </p:sp>
      <p:pic>
        <p:nvPicPr>
          <p:cNvPr id="132"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133"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134"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135" name="Title Text"/>
          <p:cNvSpPr/>
          <p:nvPr>
            <p:ph type="title"/>
          </p:nvPr>
        </p:nvSpPr>
        <p:spPr>
          <a:xfrm>
            <a:off x="1185333" y="3022600"/>
            <a:ext cx="13885335" cy="3098800"/>
          </a:xfrm>
          <a:prstGeom prst="rect">
            <a:avLst/>
          </a:prstGeom>
        </p:spPr>
        <p:txBody>
          <a:bodyPr/>
          <a:lstStyle>
            <a:lvl1pPr>
              <a:defRPr>
                <a:latin typeface="Avenir Book"/>
                <a:ea typeface="Avenir Book"/>
                <a:cs typeface="Avenir Book"/>
                <a:sym typeface="Avenir Book"/>
              </a:defRPr>
            </a:lvl1pPr>
          </a:lstStyle>
          <a:p>
            <a:pPr/>
            <a:r>
              <a:t>Title Text</a:t>
            </a:r>
          </a:p>
        </p:txBody>
      </p:sp>
      <p:sp>
        <p:nvSpPr>
          <p:cNvPr id="136"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137"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144" name="Rectangle"/>
          <p:cNvSpPr/>
          <p:nvPr/>
        </p:nvSpPr>
        <p:spPr>
          <a:xfrm>
            <a:off x="1003300" y="1254640"/>
            <a:ext cx="14262100" cy="6261658"/>
          </a:xfrm>
          <a:prstGeom prst="rect">
            <a:avLst/>
          </a:prstGeom>
          <a:solidFill>
            <a:srgbClr val="F5ECD6"/>
          </a:solidFill>
          <a:ln w="12700">
            <a:solidFill>
              <a:srgbClr val="552B95"/>
            </a:solidFill>
            <a:miter lim="400000"/>
          </a:ln>
        </p:spPr>
        <p:txBody>
          <a:bodyPr lIns="33866" tIns="33866" rIns="33866" bIns="33866"/>
          <a:lstStyle/>
          <a:p>
            <a:pPr marL="0" indent="0">
              <a:spcBef>
                <a:spcPts val="0"/>
              </a:spcBef>
              <a:buSzTx/>
              <a:buNone/>
              <a:defRPr b="1" sz="3600"/>
            </a:pPr>
          </a:p>
        </p:txBody>
      </p:sp>
      <p:pic>
        <p:nvPicPr>
          <p:cNvPr id="145"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146"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147"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148" name="Body Level One…"/>
          <p:cNvSpPr/>
          <p:nvPr>
            <p:ph type="body" idx="1"/>
          </p:nvPr>
        </p:nvSpPr>
        <p:spPr>
          <a:xfrm>
            <a:off x="1126066" y="1185333"/>
            <a:ext cx="14003869" cy="6400272"/>
          </a:xfrm>
          <a:prstGeom prst="rect">
            <a:avLst/>
          </a:prstGeom>
        </p:spPr>
        <p:txBody>
          <a:bodyPr anchor="t"/>
          <a:lstStyle>
            <a:lvl1pPr marL="317500" indent="-317500">
              <a:spcBef>
                <a:spcPts val="500"/>
              </a:spcBef>
              <a:defRPr sz="4200">
                <a:latin typeface="Avenir Book"/>
                <a:ea typeface="Avenir Book"/>
                <a:cs typeface="Avenir Book"/>
                <a:sym typeface="Avenir Book"/>
              </a:defRPr>
            </a:lvl1pPr>
            <a:lvl2pPr marL="952500" indent="-317500">
              <a:spcBef>
                <a:spcPts val="500"/>
              </a:spcBef>
              <a:defRPr sz="3800">
                <a:latin typeface="Avenir Book"/>
                <a:ea typeface="Avenir Book"/>
                <a:cs typeface="Avenir Book"/>
                <a:sym typeface="Avenir Book"/>
              </a:defRPr>
            </a:lvl2pPr>
            <a:lvl3pPr marL="1587500" indent="-317500">
              <a:spcBef>
                <a:spcPts val="500"/>
              </a:spcBef>
              <a:defRPr sz="3600">
                <a:latin typeface="Avenir Book"/>
                <a:ea typeface="Avenir Book"/>
                <a:cs typeface="Avenir Book"/>
                <a:sym typeface="Avenir Book"/>
              </a:defRPr>
            </a:lvl3pPr>
            <a:lvl4pPr marL="2222500" indent="-317500">
              <a:spcBef>
                <a:spcPts val="500"/>
              </a:spcBef>
              <a:defRPr>
                <a:latin typeface="Avenir Book"/>
                <a:ea typeface="Avenir Book"/>
                <a:cs typeface="Avenir Book"/>
                <a:sym typeface="Avenir Book"/>
              </a:defRPr>
            </a:lvl4pPr>
            <a:lvl5pPr marL="2857500" indent="-317500">
              <a:spcBef>
                <a:spcPts val="500"/>
              </a:spcBef>
              <a:defRPr>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149"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15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pic>
        <p:nvPicPr>
          <p:cNvPr id="157"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158"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159"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160" name="Image"/>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161" name="Title Text"/>
          <p:cNvSpPr/>
          <p:nvPr>
            <p:ph type="title"/>
          </p:nvPr>
        </p:nvSpPr>
        <p:spPr>
          <a:xfrm>
            <a:off x="423333" y="6299200"/>
            <a:ext cx="15409334" cy="1337734"/>
          </a:xfrm>
          <a:prstGeom prst="rect">
            <a:avLst/>
          </a:prstGeom>
        </p:spPr>
        <p:txBody>
          <a:bodyPr anchor="b"/>
          <a:lstStyle>
            <a:lvl1pPr>
              <a:defRPr>
                <a:latin typeface="Palatino"/>
                <a:ea typeface="Palatino"/>
                <a:cs typeface="Palatino"/>
                <a:sym typeface="Palatino"/>
              </a:defRPr>
            </a:lvl1pPr>
          </a:lstStyle>
          <a:p>
            <a:pPr/>
            <a:r>
              <a:t>Title Text</a:t>
            </a:r>
          </a:p>
        </p:txBody>
      </p:sp>
      <p:sp>
        <p:nvSpPr>
          <p:cNvPr id="162" name="Body Level One…"/>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atin typeface="Palatino"/>
                <a:ea typeface="Palatino"/>
                <a:cs typeface="Palatino"/>
                <a:sym typeface="Palatino"/>
              </a:defRPr>
            </a:lvl1pPr>
            <a:lvl2pPr marL="0" indent="228600" algn="ctr">
              <a:spcBef>
                <a:spcPts val="0"/>
              </a:spcBef>
              <a:buSzTx/>
              <a:buNone/>
              <a:defRPr sz="2800">
                <a:latin typeface="Palatino"/>
                <a:ea typeface="Palatino"/>
                <a:cs typeface="Palatino"/>
                <a:sym typeface="Palatino"/>
              </a:defRPr>
            </a:lvl2pPr>
            <a:lvl3pPr marL="0" indent="457200" algn="ctr">
              <a:spcBef>
                <a:spcPts val="0"/>
              </a:spcBef>
              <a:buSzTx/>
              <a:buNone/>
              <a:defRPr sz="2800">
                <a:latin typeface="Palatino"/>
                <a:ea typeface="Palatino"/>
                <a:cs typeface="Palatino"/>
                <a:sym typeface="Palatino"/>
              </a:defRPr>
            </a:lvl3pPr>
            <a:lvl4pPr marL="0" indent="685800" algn="ctr">
              <a:spcBef>
                <a:spcPts val="0"/>
              </a:spcBef>
              <a:buSzTx/>
              <a:buNone/>
              <a:defRPr sz="2800">
                <a:latin typeface="Palatino"/>
                <a:ea typeface="Palatino"/>
                <a:cs typeface="Palatino"/>
                <a:sym typeface="Palatino"/>
              </a:defRPr>
            </a:lvl4pPr>
            <a:lvl5pPr marL="0" indent="914400" algn="ctr">
              <a:spcBef>
                <a:spcPts val="0"/>
              </a:spcBef>
              <a:buSzTx/>
              <a:buNone/>
              <a:defRPr sz="2800">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63"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16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pic>
        <p:nvPicPr>
          <p:cNvPr id="171"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172"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173"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174" name="Image"/>
          <p:cNvSpPr/>
          <p:nvPr>
            <p:ph type="pic" sz="half" idx="13"/>
          </p:nvPr>
        </p:nvSpPr>
        <p:spPr>
          <a:xfrm>
            <a:off x="8777320" y="736599"/>
            <a:ext cx="6350001" cy="7670801"/>
          </a:xfrm>
          <a:prstGeom prst="rect">
            <a:avLst/>
          </a:prstGeom>
        </p:spPr>
        <p:txBody>
          <a:bodyPr lIns="91439" tIns="45719" rIns="91439" bIns="45719" anchor="t">
            <a:noAutofit/>
          </a:bodyPr>
          <a:lstStyle/>
          <a:p>
            <a:pPr/>
          </a:p>
        </p:txBody>
      </p:sp>
      <p:sp>
        <p:nvSpPr>
          <p:cNvPr id="175" name="Title Text"/>
          <p:cNvSpPr/>
          <p:nvPr>
            <p:ph type="title"/>
          </p:nvPr>
        </p:nvSpPr>
        <p:spPr>
          <a:xfrm>
            <a:off x="1100666" y="736599"/>
            <a:ext cx="6815668" cy="3742268"/>
          </a:xfrm>
          <a:prstGeom prst="rect">
            <a:avLst/>
          </a:prstGeom>
        </p:spPr>
        <p:txBody>
          <a:bodyPr anchor="b"/>
          <a:lstStyle>
            <a:lvl1pPr>
              <a:defRPr sz="5600">
                <a:latin typeface="Palatino"/>
                <a:ea typeface="Palatino"/>
                <a:cs typeface="Palatino"/>
                <a:sym typeface="Palatino"/>
              </a:defRPr>
            </a:lvl1pPr>
          </a:lstStyle>
          <a:p>
            <a:pPr/>
            <a:r>
              <a:t>Title Text</a:t>
            </a:r>
          </a:p>
        </p:txBody>
      </p:sp>
      <p:sp>
        <p:nvSpPr>
          <p:cNvPr id="176" name="Body Level One…"/>
          <p:cNvSpPr/>
          <p:nvPr>
            <p:ph type="body" sz="quarter" idx="1"/>
          </p:nvPr>
        </p:nvSpPr>
        <p:spPr>
          <a:xfrm>
            <a:off x="1100666" y="4563533"/>
            <a:ext cx="6815668" cy="3843868"/>
          </a:xfrm>
          <a:prstGeom prst="rect">
            <a:avLst/>
          </a:prstGeom>
        </p:spPr>
        <p:txBody>
          <a:bodyPr anchor="t"/>
          <a:lstStyle>
            <a:lvl1pPr marL="0" indent="0" algn="ctr">
              <a:spcBef>
                <a:spcPts val="0"/>
              </a:spcBef>
              <a:buSzTx/>
              <a:buNone/>
              <a:defRPr sz="2800">
                <a:latin typeface="Palatino"/>
                <a:ea typeface="Palatino"/>
                <a:cs typeface="Palatino"/>
                <a:sym typeface="Palatino"/>
              </a:defRPr>
            </a:lvl1pPr>
            <a:lvl2pPr marL="0" indent="228600" algn="ctr">
              <a:spcBef>
                <a:spcPts val="0"/>
              </a:spcBef>
              <a:buSzTx/>
              <a:buNone/>
              <a:defRPr sz="2800">
                <a:latin typeface="Palatino"/>
                <a:ea typeface="Palatino"/>
                <a:cs typeface="Palatino"/>
                <a:sym typeface="Palatino"/>
              </a:defRPr>
            </a:lvl2pPr>
            <a:lvl3pPr marL="0" indent="457200" algn="ctr">
              <a:spcBef>
                <a:spcPts val="0"/>
              </a:spcBef>
              <a:buSzTx/>
              <a:buNone/>
              <a:defRPr sz="2800">
                <a:latin typeface="Palatino"/>
                <a:ea typeface="Palatino"/>
                <a:cs typeface="Palatino"/>
                <a:sym typeface="Palatino"/>
              </a:defRPr>
            </a:lvl3pPr>
            <a:lvl4pPr marL="0" indent="685800" algn="ctr">
              <a:spcBef>
                <a:spcPts val="0"/>
              </a:spcBef>
              <a:buSzTx/>
              <a:buNone/>
              <a:defRPr sz="2800">
                <a:latin typeface="Palatino"/>
                <a:ea typeface="Palatino"/>
                <a:cs typeface="Palatino"/>
                <a:sym typeface="Palatino"/>
              </a:defRPr>
            </a:lvl4pPr>
            <a:lvl5pPr marL="0" indent="914400" algn="ctr">
              <a:spcBef>
                <a:spcPts val="0"/>
              </a:spcBef>
              <a:buSzTx/>
              <a:buNone/>
              <a:defRPr sz="2800">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77"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17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pic>
        <p:nvPicPr>
          <p:cNvPr id="185"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186"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187"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188" name="Image"/>
          <p:cNvSpPr/>
          <p:nvPr>
            <p:ph type="pic" sz="half" idx="13"/>
          </p:nvPr>
        </p:nvSpPr>
        <p:spPr>
          <a:xfrm>
            <a:off x="8779933" y="2158999"/>
            <a:ext cx="6350001" cy="6138335"/>
          </a:xfrm>
          <a:prstGeom prst="rect">
            <a:avLst/>
          </a:prstGeom>
        </p:spPr>
        <p:txBody>
          <a:bodyPr lIns="91439" tIns="45719" rIns="91439" bIns="45719" anchor="t">
            <a:noAutofit/>
          </a:bodyPr>
          <a:lstStyle/>
          <a:p>
            <a:pPr/>
          </a:p>
        </p:txBody>
      </p:sp>
      <p:sp>
        <p:nvSpPr>
          <p:cNvPr id="189" name="Title Text"/>
          <p:cNvSpPr/>
          <p:nvPr>
            <p:ph type="title"/>
          </p:nvPr>
        </p:nvSpPr>
        <p:spPr>
          <a:xfrm>
            <a:off x="114300" y="368300"/>
            <a:ext cx="10337800" cy="1003300"/>
          </a:xfrm>
          <a:prstGeom prst="rect">
            <a:avLst/>
          </a:prstGeom>
        </p:spPr>
        <p:txBody>
          <a:bodyPr/>
          <a:lstStyle>
            <a:lvl1pPr algn="l">
              <a:defRPr sz="5200">
                <a:latin typeface="Palatino"/>
                <a:ea typeface="Palatino"/>
                <a:cs typeface="Palatino"/>
                <a:sym typeface="Palatino"/>
              </a:defRPr>
            </a:lvl1pPr>
          </a:lstStyle>
          <a:p>
            <a:pPr/>
            <a:r>
              <a:t>Title Text</a:t>
            </a:r>
          </a:p>
        </p:txBody>
      </p:sp>
      <p:sp>
        <p:nvSpPr>
          <p:cNvPr id="190" name="Body Level One…"/>
          <p:cNvSpPr/>
          <p:nvPr>
            <p:ph type="body" sz="half" idx="1"/>
          </p:nvPr>
        </p:nvSpPr>
        <p:spPr>
          <a:xfrm>
            <a:off x="1126066" y="2159000"/>
            <a:ext cx="6671735" cy="6138334"/>
          </a:xfrm>
          <a:prstGeom prst="rect">
            <a:avLst/>
          </a:prstGeom>
        </p:spPr>
        <p:txBody>
          <a:bodyPr/>
          <a:lstStyle>
            <a:lvl1pPr marL="372533" indent="-372533">
              <a:spcBef>
                <a:spcPts val="3000"/>
              </a:spcBef>
              <a:defRPr sz="3000">
                <a:latin typeface="Avenir Book"/>
                <a:ea typeface="Avenir Book"/>
                <a:cs typeface="Avenir Book"/>
                <a:sym typeface="Avenir Book"/>
              </a:defRPr>
            </a:lvl1pPr>
            <a:lvl2pPr marL="931333" indent="-372533">
              <a:spcBef>
                <a:spcPts val="3000"/>
              </a:spcBef>
              <a:defRPr sz="3000">
                <a:latin typeface="Avenir Book"/>
                <a:ea typeface="Avenir Book"/>
                <a:cs typeface="Avenir Book"/>
                <a:sym typeface="Avenir Book"/>
              </a:defRPr>
            </a:lvl2pPr>
            <a:lvl3pPr marL="1490133" indent="-372533">
              <a:spcBef>
                <a:spcPts val="3000"/>
              </a:spcBef>
              <a:defRPr sz="3000">
                <a:latin typeface="Avenir Book"/>
                <a:ea typeface="Avenir Book"/>
                <a:cs typeface="Avenir Book"/>
                <a:sym typeface="Avenir Book"/>
              </a:defRPr>
            </a:lvl3pPr>
            <a:lvl4pPr marL="2048933" indent="-372533">
              <a:spcBef>
                <a:spcPts val="3000"/>
              </a:spcBef>
              <a:defRPr sz="3000">
                <a:latin typeface="Avenir Book"/>
                <a:ea typeface="Avenir Book"/>
                <a:cs typeface="Avenir Book"/>
                <a:sym typeface="Avenir Book"/>
              </a:defRPr>
            </a:lvl4pPr>
            <a:lvl5pPr marL="2607733" indent="-372533">
              <a:spcBef>
                <a:spcPts val="3000"/>
              </a:spcBef>
              <a:defRPr sz="3000">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191"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192"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pic>
        <p:nvPicPr>
          <p:cNvPr id="199"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200"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201"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202" name="–Johnny Appleseed"/>
          <p:cNvSpPr/>
          <p:nvPr>
            <p:ph type="body" sz="quarter" idx="13"/>
          </p:nvPr>
        </p:nvSpPr>
        <p:spPr>
          <a:xfrm>
            <a:off x="1591733" y="5969000"/>
            <a:ext cx="13081001" cy="474134"/>
          </a:xfrm>
          <a:prstGeom prst="rect">
            <a:avLst/>
          </a:prstGeom>
        </p:spPr>
        <p:txBody>
          <a:bodyPr anchor="t">
            <a:spAutoFit/>
          </a:bodyPr>
          <a:lstStyle>
            <a:lvl1pPr marL="0" indent="0" algn="ctr">
              <a:spcBef>
                <a:spcPts val="0"/>
              </a:spcBef>
              <a:buSzTx/>
              <a:buNone/>
              <a:defRPr sz="2400">
                <a:latin typeface="Palatino"/>
                <a:ea typeface="Palatino"/>
                <a:cs typeface="Palatino"/>
                <a:sym typeface="Palatino"/>
              </a:defRPr>
            </a:lvl1pPr>
          </a:lstStyle>
          <a:p>
            <a:pPr/>
            <a:r>
              <a:t>–Johnny Appleseed</a:t>
            </a:r>
          </a:p>
        </p:txBody>
      </p:sp>
      <p:sp>
        <p:nvSpPr>
          <p:cNvPr id="203" name="“Type a quote here.”"/>
          <p:cNvSpPr/>
          <p:nvPr>
            <p:ph type="body" sz="quarter" idx="14"/>
          </p:nvPr>
        </p:nvSpPr>
        <p:spPr>
          <a:xfrm>
            <a:off x="1591733" y="4013199"/>
            <a:ext cx="13081001" cy="626535"/>
          </a:xfrm>
          <a:prstGeom prst="rect">
            <a:avLst/>
          </a:prstGeom>
        </p:spPr>
        <p:txBody>
          <a:bodyPr>
            <a:spAutoFit/>
          </a:bodyPr>
          <a:lstStyle>
            <a:lvl1pPr marL="0" indent="0" algn="ctr">
              <a:spcBef>
                <a:spcPts val="0"/>
              </a:spcBef>
              <a:buSzTx/>
              <a:buNone/>
              <a:defRPr>
                <a:latin typeface="Palatino"/>
                <a:ea typeface="Palatino"/>
                <a:cs typeface="Palatino"/>
                <a:sym typeface="Palatino"/>
              </a:defRPr>
            </a:lvl1pPr>
          </a:lstStyle>
          <a:p>
            <a:pPr/>
            <a:r>
              <a:t>“Type a quote here.” </a:t>
            </a:r>
          </a:p>
        </p:txBody>
      </p:sp>
      <p:sp>
        <p:nvSpPr>
          <p:cNvPr id="204"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20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pic>
        <p:nvPicPr>
          <p:cNvPr id="212"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213"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214"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215" name="Image"/>
          <p:cNvSpPr/>
          <p:nvPr>
            <p:ph type="pic" sz="quarter" idx="13"/>
          </p:nvPr>
        </p:nvSpPr>
        <p:spPr>
          <a:xfrm>
            <a:off x="10507133" y="4445000"/>
            <a:ext cx="4936068" cy="3699934"/>
          </a:xfrm>
          <a:prstGeom prst="rect">
            <a:avLst/>
          </a:prstGeom>
        </p:spPr>
        <p:txBody>
          <a:bodyPr lIns="91439" tIns="45719" rIns="91439" bIns="45719" anchor="t">
            <a:noAutofit/>
          </a:bodyPr>
          <a:lstStyle/>
          <a:p>
            <a:pPr/>
          </a:p>
        </p:txBody>
      </p:sp>
      <p:sp>
        <p:nvSpPr>
          <p:cNvPr id="216" name="Image"/>
          <p:cNvSpPr/>
          <p:nvPr>
            <p:ph type="pic" sz="quarter" idx="14"/>
          </p:nvPr>
        </p:nvSpPr>
        <p:spPr>
          <a:xfrm>
            <a:off x="10507133" y="499533"/>
            <a:ext cx="4936068" cy="3699934"/>
          </a:xfrm>
          <a:prstGeom prst="rect">
            <a:avLst/>
          </a:prstGeom>
        </p:spPr>
        <p:txBody>
          <a:bodyPr lIns="91439" tIns="45719" rIns="91439" bIns="45719" anchor="t">
            <a:noAutofit/>
          </a:bodyPr>
          <a:lstStyle/>
          <a:p>
            <a:pPr/>
          </a:p>
        </p:txBody>
      </p:sp>
      <p:sp>
        <p:nvSpPr>
          <p:cNvPr id="217" name="Image"/>
          <p:cNvSpPr/>
          <p:nvPr>
            <p:ph type="pic" idx="15"/>
          </p:nvPr>
        </p:nvSpPr>
        <p:spPr>
          <a:xfrm>
            <a:off x="804333" y="499533"/>
            <a:ext cx="9448801" cy="7645401"/>
          </a:xfrm>
          <a:prstGeom prst="rect">
            <a:avLst/>
          </a:prstGeom>
        </p:spPr>
        <p:txBody>
          <a:bodyPr lIns="91439" tIns="45719" rIns="91439" bIns="45719" anchor="t">
            <a:noAutofit/>
          </a:bodyPr>
          <a:lstStyle/>
          <a:p>
            <a:pPr/>
          </a:p>
        </p:txBody>
      </p:sp>
      <p:sp>
        <p:nvSpPr>
          <p:cNvPr id="218"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21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226" name="Rectangle"/>
          <p:cNvSpPr/>
          <p:nvPr/>
        </p:nvSpPr>
        <p:spPr>
          <a:xfrm>
            <a:off x="1003300" y="2159000"/>
            <a:ext cx="14262100" cy="5357298"/>
          </a:xfrm>
          <a:prstGeom prst="rect">
            <a:avLst/>
          </a:prstGeom>
          <a:solidFill>
            <a:srgbClr val="F5ECD6"/>
          </a:solidFill>
          <a:ln w="12700">
            <a:solidFill>
              <a:srgbClr val="552B95"/>
            </a:solidFill>
            <a:miter lim="400000"/>
          </a:ln>
        </p:spPr>
        <p:txBody>
          <a:bodyPr lIns="33866" tIns="33866" rIns="33866" bIns="33866"/>
          <a:lstStyle/>
          <a:p>
            <a:pPr marL="0" indent="0">
              <a:spcBef>
                <a:spcPts val="0"/>
              </a:spcBef>
              <a:buSzTx/>
              <a:buNone/>
              <a:defRPr b="1" sz="3600"/>
            </a:pPr>
          </a:p>
        </p:txBody>
      </p:sp>
      <p:pic>
        <p:nvPicPr>
          <p:cNvPr id="227"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228"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229"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230" name="Title Text"/>
          <p:cNvSpPr/>
          <p:nvPr>
            <p:ph type="title"/>
          </p:nvPr>
        </p:nvSpPr>
        <p:spPr>
          <a:xfrm>
            <a:off x="114300" y="368300"/>
            <a:ext cx="10337800" cy="1003300"/>
          </a:xfrm>
          <a:prstGeom prst="rect">
            <a:avLst/>
          </a:prstGeom>
        </p:spPr>
        <p:txBody>
          <a:bodyPr/>
          <a:lstStyle>
            <a:lvl1pPr algn="l">
              <a:defRPr sz="5200">
                <a:latin typeface="Palatino"/>
                <a:ea typeface="Palatino"/>
                <a:cs typeface="Palatino"/>
                <a:sym typeface="Palatino"/>
              </a:defRPr>
            </a:lvl1pPr>
          </a:lstStyle>
          <a:p>
            <a:pPr/>
            <a:r>
              <a:t>Title Text</a:t>
            </a:r>
          </a:p>
        </p:txBody>
      </p:sp>
      <p:sp>
        <p:nvSpPr>
          <p:cNvPr id="231" name="Body Level One…"/>
          <p:cNvSpPr/>
          <p:nvPr>
            <p:ph type="body" idx="1"/>
          </p:nvPr>
        </p:nvSpPr>
        <p:spPr>
          <a:xfrm>
            <a:off x="1126066" y="2159000"/>
            <a:ext cx="14003869" cy="5357298"/>
          </a:xfrm>
          <a:prstGeom prst="rect">
            <a:avLst/>
          </a:prstGeom>
        </p:spPr>
        <p:txBody>
          <a:bodyPr anchor="t"/>
          <a:lstStyle>
            <a:lvl1pPr marL="317500" indent="-317500">
              <a:spcBef>
                <a:spcPts val="500"/>
              </a:spcBef>
              <a:defRPr sz="4200">
                <a:latin typeface="Avenir Book"/>
                <a:ea typeface="Avenir Book"/>
                <a:cs typeface="Avenir Book"/>
                <a:sym typeface="Avenir Book"/>
              </a:defRPr>
            </a:lvl1pPr>
            <a:lvl2pPr marL="952500" indent="-317500">
              <a:spcBef>
                <a:spcPts val="500"/>
              </a:spcBef>
              <a:defRPr sz="3800">
                <a:latin typeface="Avenir Book"/>
                <a:ea typeface="Avenir Book"/>
                <a:cs typeface="Avenir Book"/>
                <a:sym typeface="Avenir Book"/>
              </a:defRPr>
            </a:lvl2pPr>
            <a:lvl3pPr marL="1587500" indent="-317500">
              <a:spcBef>
                <a:spcPts val="500"/>
              </a:spcBef>
              <a:defRPr sz="3600">
                <a:latin typeface="Avenir Book"/>
                <a:ea typeface="Avenir Book"/>
                <a:cs typeface="Avenir Book"/>
                <a:sym typeface="Avenir Book"/>
              </a:defRPr>
            </a:lvl3pPr>
            <a:lvl4pPr marL="2222500" indent="-317500">
              <a:spcBef>
                <a:spcPts val="500"/>
              </a:spcBef>
              <a:defRPr>
                <a:latin typeface="Avenir Book"/>
                <a:ea typeface="Avenir Book"/>
                <a:cs typeface="Avenir Book"/>
                <a:sym typeface="Avenir Book"/>
              </a:defRPr>
            </a:lvl4pPr>
            <a:lvl5pPr marL="2857500" indent="-317500">
              <a:spcBef>
                <a:spcPts val="500"/>
              </a:spcBef>
              <a:defRPr>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232"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23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cepTest">
    <p:spTree>
      <p:nvGrpSpPr>
        <p:cNvPr id="1" name=""/>
        <p:cNvGrpSpPr/>
        <p:nvPr/>
      </p:nvGrpSpPr>
      <p:grpSpPr>
        <a:xfrm>
          <a:off x="0" y="0"/>
          <a:ext cx="0" cy="0"/>
          <a:chOff x="0" y="0"/>
          <a:chExt cx="0" cy="0"/>
        </a:xfrm>
      </p:grpSpPr>
      <p:sp>
        <p:nvSpPr>
          <p:cNvPr id="35" name="Rectangle"/>
          <p:cNvSpPr/>
          <p:nvPr/>
        </p:nvSpPr>
        <p:spPr>
          <a:xfrm>
            <a:off x="1003300" y="1254640"/>
            <a:ext cx="14262100" cy="6261658"/>
          </a:xfrm>
          <a:prstGeom prst="rect">
            <a:avLst/>
          </a:prstGeom>
          <a:solidFill>
            <a:srgbClr val="F5ECD6"/>
          </a:solidFill>
          <a:ln w="12700">
            <a:solidFill>
              <a:srgbClr val="552B95"/>
            </a:solidFill>
            <a:miter lim="400000"/>
          </a:ln>
        </p:spPr>
        <p:txBody>
          <a:bodyPr lIns="33866" tIns="33866" rIns="33866" bIns="33866"/>
          <a:lstStyle/>
          <a:p>
            <a:pPr marL="0" indent="0">
              <a:spcBef>
                <a:spcPts val="0"/>
              </a:spcBef>
              <a:buSzTx/>
              <a:buNone/>
              <a:defRPr b="1" sz="3600"/>
            </a:pPr>
          </a:p>
        </p:txBody>
      </p:sp>
      <p:pic>
        <p:nvPicPr>
          <p:cNvPr id="36"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37"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38"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39" name="Body Level One…"/>
          <p:cNvSpPr/>
          <p:nvPr>
            <p:ph type="body" idx="1"/>
          </p:nvPr>
        </p:nvSpPr>
        <p:spPr>
          <a:xfrm>
            <a:off x="1126066" y="1185333"/>
            <a:ext cx="14003869" cy="6400272"/>
          </a:xfrm>
          <a:prstGeom prst="rect">
            <a:avLst/>
          </a:prstGeom>
        </p:spPr>
        <p:txBody>
          <a:bodyPr anchor="t"/>
          <a:lstStyle>
            <a:lvl1pPr marL="0" indent="0">
              <a:spcBef>
                <a:spcPts val="500"/>
              </a:spcBef>
              <a:buSzTx/>
              <a:buNone/>
              <a:defRPr sz="4400">
                <a:latin typeface="Avenir Book"/>
                <a:ea typeface="Avenir Book"/>
                <a:cs typeface="Avenir Book"/>
                <a:sym typeface="Avenir Book"/>
              </a:defRPr>
            </a:lvl1pPr>
            <a:lvl2pPr marL="1270000" indent="-635000">
              <a:spcBef>
                <a:spcPts val="500"/>
              </a:spcBef>
              <a:buSzPct val="100000"/>
              <a:buAutoNum type="alphaUcPeriod" startAt="1"/>
              <a:defRPr sz="4000">
                <a:latin typeface="Avenir Book"/>
                <a:ea typeface="Avenir Book"/>
                <a:cs typeface="Avenir Book"/>
                <a:sym typeface="Avenir Book"/>
              </a:defRPr>
            </a:lvl2pPr>
            <a:lvl3pPr>
              <a:spcBef>
                <a:spcPts val="500"/>
              </a:spcBef>
              <a:defRPr sz="3600">
                <a:latin typeface="Avenir Book"/>
                <a:ea typeface="Avenir Book"/>
                <a:cs typeface="Avenir Book"/>
                <a:sym typeface="Avenir Book"/>
              </a:defRPr>
            </a:lvl3pPr>
            <a:lvl4pPr>
              <a:spcBef>
                <a:spcPts val="500"/>
              </a:spcBef>
              <a:defRPr>
                <a:latin typeface="Avenir Book"/>
                <a:ea typeface="Avenir Book"/>
                <a:cs typeface="Avenir Book"/>
                <a:sym typeface="Avenir Book"/>
              </a:defRPr>
            </a:lvl4pPr>
            <a:lvl5pPr>
              <a:spcBef>
                <a:spcPts val="500"/>
              </a:spcBef>
              <a:defRPr>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40"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4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de Sample">
    <p:spTree>
      <p:nvGrpSpPr>
        <p:cNvPr id="1" name=""/>
        <p:cNvGrpSpPr/>
        <p:nvPr/>
      </p:nvGrpSpPr>
      <p:grpSpPr>
        <a:xfrm>
          <a:off x="0" y="0"/>
          <a:ext cx="0" cy="0"/>
          <a:chOff x="0" y="0"/>
          <a:chExt cx="0" cy="0"/>
        </a:xfrm>
      </p:grpSpPr>
      <p:pic>
        <p:nvPicPr>
          <p:cNvPr id="48"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49"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50"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51" name="Title Text"/>
          <p:cNvSpPr/>
          <p:nvPr>
            <p:ph type="title"/>
          </p:nvPr>
        </p:nvSpPr>
        <p:spPr>
          <a:xfrm>
            <a:off x="114300" y="368300"/>
            <a:ext cx="10337800" cy="1003300"/>
          </a:xfrm>
          <a:prstGeom prst="rect">
            <a:avLst/>
          </a:prstGeom>
        </p:spPr>
        <p:txBody>
          <a:bodyPr/>
          <a:lstStyle>
            <a:lvl1pPr algn="l">
              <a:defRPr sz="5200">
                <a:latin typeface="Palatino"/>
                <a:ea typeface="Palatino"/>
                <a:cs typeface="Palatino"/>
                <a:sym typeface="Palatino"/>
              </a:defRPr>
            </a:lvl1pPr>
          </a:lstStyle>
          <a:p>
            <a:pPr/>
            <a:r>
              <a:t>Title Text</a:t>
            </a:r>
          </a:p>
        </p:txBody>
      </p:sp>
      <p:sp>
        <p:nvSpPr>
          <p:cNvPr id="52" name="Body Level One…"/>
          <p:cNvSpPr/>
          <p:nvPr>
            <p:ph type="body" idx="1"/>
          </p:nvPr>
        </p:nvSpPr>
        <p:spPr>
          <a:xfrm>
            <a:off x="1126066" y="2081503"/>
            <a:ext cx="14003869" cy="6138335"/>
          </a:xfrm>
          <a:prstGeom prst="rect">
            <a:avLst/>
          </a:prstGeom>
        </p:spPr>
        <p:txBody>
          <a:bodyPr anchor="t"/>
          <a:lstStyle>
            <a:lvl1pPr marL="0" indent="0">
              <a:spcBef>
                <a:spcPts val="0"/>
              </a:spcBef>
              <a:buSzTx/>
              <a:buNone/>
              <a:defRPr sz="2800">
                <a:latin typeface="Courier"/>
                <a:ea typeface="Courier"/>
                <a:cs typeface="Courier"/>
                <a:sym typeface="Courier"/>
              </a:defRPr>
            </a:lvl1pPr>
            <a:lvl2pPr marL="0" indent="228600">
              <a:spcBef>
                <a:spcPts val="0"/>
              </a:spcBef>
              <a:buSzTx/>
              <a:buNone/>
              <a:defRPr sz="2800">
                <a:latin typeface="Courier"/>
                <a:ea typeface="Courier"/>
                <a:cs typeface="Courier"/>
                <a:sym typeface="Courier"/>
              </a:defRPr>
            </a:lvl2pPr>
            <a:lvl3pPr marL="0" indent="457200">
              <a:spcBef>
                <a:spcPts val="0"/>
              </a:spcBef>
              <a:buSzTx/>
              <a:buNone/>
              <a:defRPr sz="2800">
                <a:latin typeface="Courier"/>
                <a:ea typeface="Courier"/>
                <a:cs typeface="Courier"/>
                <a:sym typeface="Courier"/>
              </a:defRPr>
            </a:lvl3pPr>
            <a:lvl4pPr marL="0" indent="685800">
              <a:spcBef>
                <a:spcPts val="0"/>
              </a:spcBef>
              <a:buSzTx/>
              <a:buNone/>
              <a:defRPr sz="2800">
                <a:latin typeface="Courier"/>
                <a:ea typeface="Courier"/>
                <a:cs typeface="Courier"/>
                <a:sym typeface="Courier"/>
              </a:defRPr>
            </a:lvl4pPr>
            <a:lvl5pPr marL="0" indent="914400">
              <a:spcBef>
                <a:spcPts val="0"/>
              </a:spcBef>
              <a:buSzTx/>
              <a:buNone/>
              <a:defRPr sz="2800">
                <a:latin typeface="Courier"/>
                <a:ea typeface="Courier"/>
                <a:cs typeface="Courier"/>
                <a:sym typeface="Courier"/>
              </a:defRPr>
            </a:lvl5pPr>
          </a:lstStyle>
          <a:p>
            <a:pPr/>
            <a:r>
              <a:t>Body Level One</a:t>
            </a:r>
          </a:p>
          <a:p>
            <a:pPr lvl="1"/>
            <a:r>
              <a:t>Body Level Two</a:t>
            </a:r>
          </a:p>
          <a:p>
            <a:pPr lvl="2"/>
            <a:r>
              <a:t>Body Level Three</a:t>
            </a:r>
          </a:p>
          <a:p>
            <a:pPr lvl="3"/>
            <a:r>
              <a:t>Body Level Four</a:t>
            </a:r>
          </a:p>
          <a:p>
            <a:pPr lvl="4"/>
            <a:r>
              <a:t>Body Level Five</a:t>
            </a:r>
          </a:p>
        </p:txBody>
      </p:sp>
      <p:sp>
        <p:nvSpPr>
          <p:cNvPr id="53"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5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pic>
        <p:nvPicPr>
          <p:cNvPr id="61"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62"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63"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64" name="Title Text"/>
          <p:cNvSpPr/>
          <p:nvPr>
            <p:ph type="title"/>
          </p:nvPr>
        </p:nvSpPr>
        <p:spPr>
          <a:xfrm>
            <a:off x="114300" y="368300"/>
            <a:ext cx="10337800" cy="1003300"/>
          </a:xfrm>
          <a:prstGeom prst="rect">
            <a:avLst/>
          </a:prstGeom>
        </p:spPr>
        <p:txBody>
          <a:bodyPr/>
          <a:lstStyle>
            <a:lvl1pPr algn="l">
              <a:defRPr sz="5200">
                <a:latin typeface="Palatino"/>
                <a:ea typeface="Palatino"/>
                <a:cs typeface="Palatino"/>
                <a:sym typeface="Palatino"/>
              </a:defRPr>
            </a:lvl1pPr>
          </a:lstStyle>
          <a:p>
            <a:pPr/>
            <a:r>
              <a:t>Title Text</a:t>
            </a:r>
          </a:p>
        </p:txBody>
      </p:sp>
      <p:sp>
        <p:nvSpPr>
          <p:cNvPr id="65"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6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73" name="Rectangle"/>
          <p:cNvSpPr/>
          <p:nvPr/>
        </p:nvSpPr>
        <p:spPr>
          <a:xfrm>
            <a:off x="1003300" y="2159000"/>
            <a:ext cx="14262100" cy="5357298"/>
          </a:xfrm>
          <a:prstGeom prst="rect">
            <a:avLst/>
          </a:prstGeom>
          <a:solidFill>
            <a:srgbClr val="F5ECD6"/>
          </a:solidFill>
          <a:ln w="12700">
            <a:solidFill>
              <a:srgbClr val="552B95"/>
            </a:solidFill>
            <a:miter lim="400000"/>
          </a:ln>
        </p:spPr>
        <p:txBody>
          <a:bodyPr lIns="33866" tIns="33866" rIns="33866" bIns="33866"/>
          <a:lstStyle/>
          <a:p>
            <a:pPr marL="0" indent="0">
              <a:spcBef>
                <a:spcPts val="0"/>
              </a:spcBef>
              <a:buSzTx/>
              <a:buNone/>
              <a:defRPr b="1" sz="3600"/>
            </a:pPr>
          </a:p>
        </p:txBody>
      </p:sp>
      <p:pic>
        <p:nvPicPr>
          <p:cNvPr id="74"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75"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76"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77" name="Title Text"/>
          <p:cNvSpPr/>
          <p:nvPr>
            <p:ph type="title"/>
          </p:nvPr>
        </p:nvSpPr>
        <p:spPr>
          <a:xfrm>
            <a:off x="114300" y="368300"/>
            <a:ext cx="10337800" cy="1003300"/>
          </a:xfrm>
          <a:prstGeom prst="rect">
            <a:avLst/>
          </a:prstGeom>
        </p:spPr>
        <p:txBody>
          <a:bodyPr/>
          <a:lstStyle>
            <a:lvl1pPr algn="l">
              <a:defRPr sz="5200">
                <a:latin typeface="Palatino"/>
                <a:ea typeface="Palatino"/>
                <a:cs typeface="Palatino"/>
                <a:sym typeface="Palatino"/>
              </a:defRPr>
            </a:lvl1pPr>
          </a:lstStyle>
          <a:p>
            <a:pPr/>
            <a:r>
              <a:t>Title Text</a:t>
            </a:r>
          </a:p>
        </p:txBody>
      </p:sp>
      <p:sp>
        <p:nvSpPr>
          <p:cNvPr id="78" name="Body Level One…"/>
          <p:cNvSpPr/>
          <p:nvPr>
            <p:ph type="body" idx="1"/>
          </p:nvPr>
        </p:nvSpPr>
        <p:spPr>
          <a:xfrm>
            <a:off x="1126066" y="2159000"/>
            <a:ext cx="14003869" cy="5357298"/>
          </a:xfrm>
          <a:prstGeom prst="rect">
            <a:avLst/>
          </a:prstGeom>
        </p:spPr>
        <p:txBody>
          <a:bodyPr anchor="t"/>
          <a:lstStyle>
            <a:lvl1pPr marL="317500" indent="-317500">
              <a:spcBef>
                <a:spcPts val="500"/>
              </a:spcBef>
              <a:defRPr sz="4200">
                <a:latin typeface="Avenir Book"/>
                <a:ea typeface="Avenir Book"/>
                <a:cs typeface="Avenir Book"/>
                <a:sym typeface="Avenir Book"/>
              </a:defRPr>
            </a:lvl1pPr>
            <a:lvl2pPr marL="952500" indent="-317500">
              <a:spcBef>
                <a:spcPts val="500"/>
              </a:spcBef>
              <a:defRPr sz="3800">
                <a:latin typeface="Avenir Book"/>
                <a:ea typeface="Avenir Book"/>
                <a:cs typeface="Avenir Book"/>
                <a:sym typeface="Avenir Book"/>
              </a:defRPr>
            </a:lvl2pPr>
            <a:lvl3pPr marL="1587500" indent="-317500">
              <a:spcBef>
                <a:spcPts val="500"/>
              </a:spcBef>
              <a:defRPr sz="3600">
                <a:latin typeface="Avenir Book"/>
                <a:ea typeface="Avenir Book"/>
                <a:cs typeface="Avenir Book"/>
                <a:sym typeface="Avenir Book"/>
              </a:defRPr>
            </a:lvl3pPr>
            <a:lvl4pPr marL="2222500" indent="-317500">
              <a:spcBef>
                <a:spcPts val="500"/>
              </a:spcBef>
              <a:defRPr>
                <a:latin typeface="Avenir Book"/>
                <a:ea typeface="Avenir Book"/>
                <a:cs typeface="Avenir Book"/>
                <a:sym typeface="Avenir Book"/>
              </a:defRPr>
            </a:lvl4pPr>
            <a:lvl5pPr marL="2857500" indent="-317500">
              <a:spcBef>
                <a:spcPts val="500"/>
              </a:spcBef>
              <a:defRPr>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79"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8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87" name="Rectangle"/>
          <p:cNvSpPr/>
          <p:nvPr/>
        </p:nvSpPr>
        <p:spPr>
          <a:xfrm>
            <a:off x="1003300" y="2159000"/>
            <a:ext cx="14262100" cy="5357298"/>
          </a:xfrm>
          <a:prstGeom prst="rect">
            <a:avLst/>
          </a:prstGeom>
          <a:solidFill>
            <a:srgbClr val="F5ECD6"/>
          </a:solidFill>
          <a:ln w="12700">
            <a:solidFill>
              <a:srgbClr val="552B95"/>
            </a:solidFill>
            <a:miter lim="400000"/>
          </a:ln>
        </p:spPr>
        <p:txBody>
          <a:bodyPr lIns="33866" tIns="33866" rIns="33866" bIns="33866"/>
          <a:lstStyle/>
          <a:p>
            <a:pPr marL="0" indent="0">
              <a:spcBef>
                <a:spcPts val="0"/>
              </a:spcBef>
              <a:buSzTx/>
              <a:buNone/>
              <a:defRPr b="1" sz="3600"/>
            </a:pPr>
          </a:p>
        </p:txBody>
      </p:sp>
      <p:pic>
        <p:nvPicPr>
          <p:cNvPr id="88"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89"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90"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91" name="Title Text"/>
          <p:cNvSpPr/>
          <p:nvPr>
            <p:ph type="title"/>
          </p:nvPr>
        </p:nvSpPr>
        <p:spPr>
          <a:xfrm>
            <a:off x="114300" y="368300"/>
            <a:ext cx="10337800" cy="1003300"/>
          </a:xfrm>
          <a:prstGeom prst="rect">
            <a:avLst/>
          </a:prstGeom>
        </p:spPr>
        <p:txBody>
          <a:bodyPr/>
          <a:lstStyle>
            <a:lvl1pPr algn="l">
              <a:defRPr sz="5200">
                <a:latin typeface="Palatino"/>
                <a:ea typeface="Palatino"/>
                <a:cs typeface="Palatino"/>
                <a:sym typeface="Palatino"/>
              </a:defRPr>
            </a:lvl1pPr>
          </a:lstStyle>
          <a:p>
            <a:pPr/>
            <a:r>
              <a:t>Title Text</a:t>
            </a:r>
          </a:p>
        </p:txBody>
      </p:sp>
      <p:sp>
        <p:nvSpPr>
          <p:cNvPr id="92" name="Body Level One…"/>
          <p:cNvSpPr/>
          <p:nvPr>
            <p:ph type="body" idx="1"/>
          </p:nvPr>
        </p:nvSpPr>
        <p:spPr>
          <a:xfrm>
            <a:off x="1126066" y="2159000"/>
            <a:ext cx="14003869" cy="5357298"/>
          </a:xfrm>
          <a:prstGeom prst="rect">
            <a:avLst/>
          </a:prstGeom>
        </p:spPr>
        <p:txBody>
          <a:bodyPr anchor="t"/>
          <a:lstStyle>
            <a:lvl1pPr marL="317500" indent="-317500">
              <a:spcBef>
                <a:spcPts val="500"/>
              </a:spcBef>
              <a:defRPr sz="4200">
                <a:latin typeface="Avenir Book"/>
                <a:ea typeface="Avenir Book"/>
                <a:cs typeface="Avenir Book"/>
                <a:sym typeface="Avenir Book"/>
              </a:defRPr>
            </a:lvl1pPr>
            <a:lvl2pPr marL="952500" indent="-317500">
              <a:spcBef>
                <a:spcPts val="500"/>
              </a:spcBef>
              <a:defRPr sz="3800">
                <a:latin typeface="Avenir Book"/>
                <a:ea typeface="Avenir Book"/>
                <a:cs typeface="Avenir Book"/>
                <a:sym typeface="Avenir Book"/>
              </a:defRPr>
            </a:lvl2pPr>
            <a:lvl3pPr marL="1587500" indent="-317500">
              <a:spcBef>
                <a:spcPts val="500"/>
              </a:spcBef>
              <a:defRPr sz="3600">
                <a:latin typeface="Avenir Book"/>
                <a:ea typeface="Avenir Book"/>
                <a:cs typeface="Avenir Book"/>
                <a:sym typeface="Avenir Book"/>
              </a:defRPr>
            </a:lvl3pPr>
            <a:lvl4pPr marL="2222500" indent="-317500">
              <a:spcBef>
                <a:spcPts val="500"/>
              </a:spcBef>
              <a:defRPr>
                <a:latin typeface="Avenir Book"/>
                <a:ea typeface="Avenir Book"/>
                <a:cs typeface="Avenir Book"/>
                <a:sym typeface="Avenir Book"/>
              </a:defRPr>
            </a:lvl4pPr>
            <a:lvl5pPr marL="2857500" indent="-317500">
              <a:spcBef>
                <a:spcPts val="500"/>
              </a:spcBef>
              <a:defRPr>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93"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9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Two Bullets">
    <p:spTree>
      <p:nvGrpSpPr>
        <p:cNvPr id="1" name=""/>
        <p:cNvGrpSpPr/>
        <p:nvPr/>
      </p:nvGrpSpPr>
      <p:grpSpPr>
        <a:xfrm>
          <a:off x="0" y="0"/>
          <a:ext cx="0" cy="0"/>
          <a:chOff x="0" y="0"/>
          <a:chExt cx="0" cy="0"/>
        </a:xfrm>
      </p:grpSpPr>
      <p:sp>
        <p:nvSpPr>
          <p:cNvPr id="101" name="Rectangle"/>
          <p:cNvSpPr/>
          <p:nvPr/>
        </p:nvSpPr>
        <p:spPr>
          <a:xfrm>
            <a:off x="1003300" y="2159000"/>
            <a:ext cx="6616700" cy="5357298"/>
          </a:xfrm>
          <a:prstGeom prst="rect">
            <a:avLst/>
          </a:prstGeom>
          <a:solidFill>
            <a:srgbClr val="F5ECD6"/>
          </a:solidFill>
          <a:ln w="12700">
            <a:solidFill>
              <a:srgbClr val="552B95"/>
            </a:solidFill>
            <a:miter lim="400000"/>
          </a:ln>
        </p:spPr>
        <p:txBody>
          <a:bodyPr lIns="33866" tIns="33866" rIns="33866" bIns="33866"/>
          <a:lstStyle/>
          <a:p>
            <a:pPr marL="0" indent="0">
              <a:spcBef>
                <a:spcPts val="0"/>
              </a:spcBef>
              <a:buSzTx/>
              <a:buNone/>
              <a:defRPr b="1" sz="3600"/>
            </a:pPr>
          </a:p>
        </p:txBody>
      </p:sp>
      <p:pic>
        <p:nvPicPr>
          <p:cNvPr id="102"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103"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104"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105" name="Title Text"/>
          <p:cNvSpPr/>
          <p:nvPr>
            <p:ph type="title"/>
          </p:nvPr>
        </p:nvSpPr>
        <p:spPr>
          <a:xfrm>
            <a:off x="114300" y="368300"/>
            <a:ext cx="10337800" cy="1003300"/>
          </a:xfrm>
          <a:prstGeom prst="rect">
            <a:avLst/>
          </a:prstGeom>
        </p:spPr>
        <p:txBody>
          <a:bodyPr/>
          <a:lstStyle>
            <a:lvl1pPr algn="l">
              <a:defRPr sz="5200">
                <a:latin typeface="Palatino"/>
                <a:ea typeface="Palatino"/>
                <a:cs typeface="Palatino"/>
                <a:sym typeface="Palatino"/>
              </a:defRPr>
            </a:lvl1pPr>
          </a:lstStyle>
          <a:p>
            <a:pPr/>
            <a:r>
              <a:t>Title Text</a:t>
            </a:r>
          </a:p>
        </p:txBody>
      </p:sp>
      <p:sp>
        <p:nvSpPr>
          <p:cNvPr id="106"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107" name="Rectangle"/>
          <p:cNvSpPr/>
          <p:nvPr/>
        </p:nvSpPr>
        <p:spPr>
          <a:xfrm>
            <a:off x="8636000" y="2159000"/>
            <a:ext cx="6616700" cy="5357298"/>
          </a:xfrm>
          <a:prstGeom prst="rect">
            <a:avLst/>
          </a:prstGeom>
          <a:solidFill>
            <a:srgbClr val="F5ECD6"/>
          </a:solidFill>
          <a:ln w="12700">
            <a:solidFill>
              <a:srgbClr val="552B95"/>
            </a:solidFill>
            <a:miter lim="400000"/>
          </a:ln>
        </p:spPr>
        <p:txBody>
          <a:bodyPr lIns="33866" tIns="33866" rIns="33866" bIns="33866"/>
          <a:lstStyle/>
          <a:p>
            <a:pPr marL="0" indent="0">
              <a:spcBef>
                <a:spcPts val="0"/>
              </a:spcBef>
              <a:buSzTx/>
              <a:buNone/>
              <a:defRPr b="1" sz="3600"/>
            </a:pPr>
          </a:p>
        </p:txBody>
      </p:sp>
      <p:sp>
        <p:nvSpPr>
          <p:cNvPr id="108" name="Body Level One…"/>
          <p:cNvSpPr txBox="1"/>
          <p:nvPr>
            <p:ph type="body" sz="half" idx="13"/>
          </p:nvPr>
        </p:nvSpPr>
        <p:spPr>
          <a:xfrm>
            <a:off x="8758766" y="2159000"/>
            <a:ext cx="6371168" cy="5357298"/>
          </a:xfrm>
          <a:prstGeom prst="rect">
            <a:avLst/>
          </a:prstGeom>
        </p:spPr>
        <p:txBody>
          <a:bodyPr anchor="t"/>
          <a:lstStyle>
            <a:lvl1pPr marL="317500" indent="-317500">
              <a:spcBef>
                <a:spcPts val="500"/>
              </a:spcBef>
              <a:defRPr sz="4200">
                <a:latin typeface="Avenir Book"/>
                <a:ea typeface="Avenir Book"/>
                <a:cs typeface="Avenir Book"/>
                <a:sym typeface="Avenir Book"/>
              </a:defRPr>
            </a:lvl1pPr>
            <a:lvl2pPr marL="952500" indent="-317500">
              <a:spcBef>
                <a:spcPts val="500"/>
              </a:spcBef>
              <a:defRPr sz="3800">
                <a:latin typeface="Avenir Book"/>
                <a:ea typeface="Avenir Book"/>
                <a:cs typeface="Avenir Book"/>
                <a:sym typeface="Avenir Book"/>
              </a:defRPr>
            </a:lvl2pPr>
            <a:lvl3pPr marL="1587500" indent="-317500">
              <a:spcBef>
                <a:spcPts val="500"/>
              </a:spcBef>
              <a:defRPr sz="3600">
                <a:latin typeface="Avenir Book"/>
                <a:ea typeface="Avenir Book"/>
                <a:cs typeface="Avenir Book"/>
                <a:sym typeface="Avenir Book"/>
              </a:defRPr>
            </a:lvl3pPr>
            <a:lvl4pPr marL="2222500" indent="-317500">
              <a:spcBef>
                <a:spcPts val="500"/>
              </a:spcBef>
              <a:defRPr>
                <a:latin typeface="Avenir Book"/>
                <a:ea typeface="Avenir Book"/>
                <a:cs typeface="Avenir Book"/>
                <a:sym typeface="Avenir Book"/>
              </a:defRPr>
            </a:lvl4pPr>
            <a:lvl5pPr marL="2857500" indent="-317500">
              <a:spcBef>
                <a:spcPts val="500"/>
              </a:spcBef>
              <a:defRPr>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109" name="Body Level One…"/>
          <p:cNvSpPr/>
          <p:nvPr>
            <p:ph type="body" sz="half" idx="1"/>
          </p:nvPr>
        </p:nvSpPr>
        <p:spPr>
          <a:xfrm>
            <a:off x="1126066" y="2159000"/>
            <a:ext cx="6371168" cy="5357298"/>
          </a:xfrm>
          <a:prstGeom prst="rect">
            <a:avLst/>
          </a:prstGeom>
        </p:spPr>
        <p:txBody>
          <a:bodyPr anchor="t"/>
          <a:lstStyle>
            <a:lvl1pPr marL="317500" indent="-317500">
              <a:spcBef>
                <a:spcPts val="500"/>
              </a:spcBef>
              <a:defRPr sz="4200">
                <a:latin typeface="Avenir Book"/>
                <a:ea typeface="Avenir Book"/>
                <a:cs typeface="Avenir Book"/>
                <a:sym typeface="Avenir Book"/>
              </a:defRPr>
            </a:lvl1pPr>
            <a:lvl2pPr marL="952500" indent="-317500">
              <a:spcBef>
                <a:spcPts val="500"/>
              </a:spcBef>
              <a:defRPr sz="3800">
                <a:latin typeface="Avenir Book"/>
                <a:ea typeface="Avenir Book"/>
                <a:cs typeface="Avenir Book"/>
                <a:sym typeface="Avenir Book"/>
              </a:defRPr>
            </a:lvl2pPr>
            <a:lvl3pPr marL="1587500" indent="-317500">
              <a:spcBef>
                <a:spcPts val="500"/>
              </a:spcBef>
              <a:defRPr sz="3600">
                <a:latin typeface="Avenir Book"/>
                <a:ea typeface="Avenir Book"/>
                <a:cs typeface="Avenir Book"/>
                <a:sym typeface="Avenir Book"/>
              </a:defRPr>
            </a:lvl3pPr>
            <a:lvl4pPr marL="2222500" indent="-317500">
              <a:spcBef>
                <a:spcPts val="500"/>
              </a:spcBef>
              <a:defRPr>
                <a:latin typeface="Avenir Book"/>
                <a:ea typeface="Avenir Book"/>
                <a:cs typeface="Avenir Book"/>
                <a:sym typeface="Avenir Book"/>
              </a:defRPr>
            </a:lvl4pPr>
            <a:lvl5pPr marL="2857500" indent="-317500">
              <a:spcBef>
                <a:spcPts val="500"/>
              </a:spcBef>
              <a:defRPr>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lf-check">
    <p:spTree>
      <p:nvGrpSpPr>
        <p:cNvPr id="1" name=""/>
        <p:cNvGrpSpPr/>
        <p:nvPr/>
      </p:nvGrpSpPr>
      <p:grpSpPr>
        <a:xfrm>
          <a:off x="0" y="0"/>
          <a:ext cx="0" cy="0"/>
          <a:chOff x="0" y="0"/>
          <a:chExt cx="0" cy="0"/>
        </a:xfrm>
      </p:grpSpPr>
      <p:sp>
        <p:nvSpPr>
          <p:cNvPr id="117" name="Answer the following questions on your own:"/>
          <p:cNvSpPr/>
          <p:nvPr/>
        </p:nvSpPr>
        <p:spPr>
          <a:xfrm>
            <a:off x="1003300" y="2159000"/>
            <a:ext cx="14262100" cy="5359400"/>
          </a:xfrm>
          <a:prstGeom prst="rect">
            <a:avLst/>
          </a:prstGeom>
          <a:solidFill>
            <a:srgbClr val="F5ECD6"/>
          </a:solidFill>
          <a:ln w="12700">
            <a:solidFill>
              <a:srgbClr val="552B95"/>
            </a:solidFill>
            <a:miter lim="400000"/>
          </a:ln>
          <a:extLst>
            <a:ext uri="{C572A759-6A51-4108-AA02-DFA0A04FC94B}">
              <ma14:wrappingTextBoxFlag xmlns:ma14="http://schemas.microsoft.com/office/mac/drawingml/2011/main" val="1"/>
            </a:ext>
          </a:extLst>
        </p:spPr>
        <p:txBody>
          <a:bodyPr lIns="33866" tIns="33866" rIns="33866" bIns="33866"/>
          <a:lstStyle>
            <a:lvl1pPr marL="0" indent="0">
              <a:spcBef>
                <a:spcPts val="0"/>
              </a:spcBef>
              <a:buSzTx/>
              <a:buNone/>
              <a:defRPr sz="4000">
                <a:latin typeface="Avenir Heavy"/>
                <a:ea typeface="Avenir Heavy"/>
                <a:cs typeface="Avenir Heavy"/>
                <a:sym typeface="Avenir Heavy"/>
              </a:defRPr>
            </a:lvl1pPr>
          </a:lstStyle>
          <a:p>
            <a:pPr/>
            <a:r>
              <a:t>Answer the following questions on your own:</a:t>
            </a:r>
          </a:p>
        </p:txBody>
      </p:sp>
      <p:pic>
        <p:nvPicPr>
          <p:cNvPr id="118"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119"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120"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121" name="Body Level One…"/>
          <p:cNvSpPr/>
          <p:nvPr>
            <p:ph type="body" idx="1"/>
          </p:nvPr>
        </p:nvSpPr>
        <p:spPr>
          <a:xfrm>
            <a:off x="1003300" y="2819400"/>
            <a:ext cx="14262100" cy="4875732"/>
          </a:xfrm>
          <a:prstGeom prst="rect">
            <a:avLst/>
          </a:prstGeom>
        </p:spPr>
        <p:txBody>
          <a:bodyPr anchor="t"/>
          <a:lstStyle>
            <a:lvl1pPr marL="317500" indent="-317500">
              <a:spcBef>
                <a:spcPts val="0"/>
              </a:spcBef>
              <a:defRPr sz="4200">
                <a:latin typeface="Avenir Book"/>
                <a:ea typeface="Avenir Book"/>
                <a:cs typeface="Avenir Book"/>
                <a:sym typeface="Avenir Book"/>
              </a:defRPr>
            </a:lvl1pPr>
            <a:lvl2pPr marL="952500" indent="-317500">
              <a:spcBef>
                <a:spcPts val="0"/>
              </a:spcBef>
              <a:defRPr sz="3800">
                <a:latin typeface="Avenir Book"/>
                <a:ea typeface="Avenir Book"/>
                <a:cs typeface="Avenir Book"/>
                <a:sym typeface="Avenir Book"/>
              </a:defRPr>
            </a:lvl2pPr>
            <a:lvl3pPr marL="1587500" indent="-317500">
              <a:spcBef>
                <a:spcPts val="0"/>
              </a:spcBef>
              <a:defRPr sz="3600">
                <a:latin typeface="Avenir Book"/>
                <a:ea typeface="Avenir Book"/>
                <a:cs typeface="Avenir Book"/>
                <a:sym typeface="Avenir Book"/>
              </a:defRPr>
            </a:lvl3pPr>
            <a:lvl4pPr marL="2222500" indent="-317500">
              <a:spcBef>
                <a:spcPts val="0"/>
              </a:spcBef>
              <a:defRPr>
                <a:latin typeface="Avenir Book"/>
                <a:ea typeface="Avenir Book"/>
                <a:cs typeface="Avenir Book"/>
                <a:sym typeface="Avenir Book"/>
              </a:defRPr>
            </a:lvl4pPr>
            <a:lvl5pPr marL="2857500" indent="-317500">
              <a:spcBef>
                <a:spcPts val="0"/>
              </a:spcBef>
              <a:defRPr>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122"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123" name="Self-check"/>
          <p:cNvSpPr/>
          <p:nvPr/>
        </p:nvSpPr>
        <p:spPr>
          <a:xfrm>
            <a:off x="114300" y="400049"/>
            <a:ext cx="6181607" cy="931335"/>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spAutoFit/>
          </a:bodyPr>
          <a:lstStyle>
            <a:lvl1pPr marL="0" indent="0">
              <a:spcBef>
                <a:spcPts val="1000"/>
              </a:spcBef>
              <a:buSzTx/>
              <a:buNone/>
              <a:defRPr sz="5200">
                <a:latin typeface="Palatino"/>
                <a:ea typeface="Palatino"/>
                <a:cs typeface="Palatino"/>
                <a:sym typeface="Palatino"/>
              </a:defRPr>
            </a:lvl1pPr>
          </a:lstStyle>
          <a:p>
            <a:pPr/>
            <a:r>
              <a:t>Self-check</a:t>
            </a:r>
          </a:p>
        </p:txBody>
      </p:sp>
      <p:sp>
        <p:nvSpPr>
          <p:cNvPr id="12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 Id="rId20" Type="http://schemas.openxmlformats.org/officeDocument/2006/relationships/slideLayout" Target="../slideLayouts/slideLayout16.xml"/><Relationship Id="rId2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image1.jpg" descr="image1.jpg"/>
          <p:cNvPicPr>
            <a:picLocks noChangeAspect="0"/>
          </p:cNvPicPr>
          <p:nvPr/>
        </p:nvPicPr>
        <p:blipFill>
          <a:blip r:embed="rId2">
            <a:extLst/>
          </a:blip>
          <a:srcRect l="0" t="51203" r="0" b="0"/>
          <a:stretch>
            <a:fillRect/>
          </a:stretch>
        </p:blipFill>
        <p:spPr>
          <a:xfrm>
            <a:off x="0" y="0"/>
            <a:ext cx="16256000" cy="350993"/>
          </a:xfrm>
          <a:prstGeom prst="rect">
            <a:avLst/>
          </a:prstGeom>
          <a:ln w="12700"/>
        </p:spPr>
      </p:pic>
      <p:pic>
        <p:nvPicPr>
          <p:cNvPr id="3" name="image2.jpg" descr="image2.jpg"/>
          <p:cNvPicPr>
            <a:picLocks noChangeAspect="1"/>
          </p:cNvPicPr>
          <p:nvPr/>
        </p:nvPicPr>
        <p:blipFill>
          <a:blip r:embed="rId3">
            <a:extLst/>
          </a:blip>
          <a:srcRect l="0" t="0" r="0" b="67533"/>
          <a:stretch>
            <a:fillRect/>
          </a:stretch>
        </p:blipFill>
        <p:spPr>
          <a:xfrm>
            <a:off x="0" y="8303697"/>
            <a:ext cx="16256000" cy="32513"/>
          </a:xfrm>
          <a:prstGeom prst="rect">
            <a:avLst/>
          </a:prstGeom>
          <a:ln w="12700"/>
        </p:spPr>
      </p:pic>
      <p:pic>
        <p:nvPicPr>
          <p:cNvPr id="4" name="image3.png" descr="image3.png"/>
          <p:cNvPicPr>
            <a:picLocks noChangeAspect="1"/>
          </p:cNvPicPr>
          <p:nvPr/>
        </p:nvPicPr>
        <p:blipFill>
          <a:blip r:embed="rId4">
            <a:extLst/>
          </a:blip>
          <a:stretch>
            <a:fillRect/>
          </a:stretch>
        </p:blipFill>
        <p:spPr>
          <a:xfrm>
            <a:off x="14497048" y="7559801"/>
            <a:ext cx="1499350" cy="1520924"/>
          </a:xfrm>
          <a:prstGeom prst="rect">
            <a:avLst/>
          </a:prstGeom>
          <a:ln w="12700"/>
        </p:spPr>
      </p:pic>
      <p:sp>
        <p:nvSpPr>
          <p:cNvPr id="5" name="Women in Computing: Past, Present, and Future…"/>
          <p:cNvSpPr/>
          <p:nvPr/>
        </p:nvSpPr>
        <p:spPr>
          <a:xfrm>
            <a:off x="304800" y="8382000"/>
            <a:ext cx="3962697" cy="5503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marL="0" indent="0">
              <a:spcBef>
                <a:spcPts val="0"/>
              </a:spcBef>
              <a:buSzTx/>
              <a:buNone/>
              <a:defRPr sz="1400">
                <a:latin typeface="Avenir Book"/>
                <a:ea typeface="Avenir Book"/>
                <a:cs typeface="Avenir Book"/>
                <a:sym typeface="Avenir Book"/>
              </a:defRPr>
            </a:pPr>
            <a:r>
              <a:t>Women in Computing: Past, Present, and Future</a:t>
            </a:r>
          </a:p>
          <a:p>
            <a:pPr marL="0" indent="0">
              <a:spcBef>
                <a:spcPts val="0"/>
              </a:spcBef>
              <a:buSzTx/>
              <a:buNone/>
              <a:defRPr sz="1400">
                <a:latin typeface="Avenir Book"/>
                <a:ea typeface="Avenir Book"/>
                <a:cs typeface="Avenir Book"/>
                <a:sym typeface="Avenir Book"/>
              </a:defRPr>
            </a:pPr>
            <a:r>
              <a:t>Spring 2019 • Dr. Michael S. Kirkpatrick</a:t>
            </a:r>
          </a:p>
        </p:txBody>
      </p:sp>
      <p:sp>
        <p:nvSpPr>
          <p:cNvPr id="6" name="Title Text"/>
          <p:cNvSpPr/>
          <p:nvPr>
            <p:ph type="title"/>
          </p:nvPr>
        </p:nvSpPr>
        <p:spPr>
          <a:xfrm>
            <a:off x="1126066" y="634999"/>
            <a:ext cx="14003869"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7" name="Body Level One…"/>
          <p:cNvSpPr/>
          <p:nvPr>
            <p:ph type="body" idx="1"/>
          </p:nvPr>
        </p:nvSpPr>
        <p:spPr>
          <a:xfrm>
            <a:off x="1126066" y="2159000"/>
            <a:ext cx="14003869" cy="6138334"/>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 name="Slide Number"/>
          <p:cNvSpPr/>
          <p:nvPr>
            <p:ph type="sldNum" sz="quarter" idx="2"/>
          </p:nvPr>
        </p:nvSpPr>
        <p:spPr>
          <a:xfrm>
            <a:off x="7970571" y="8720666"/>
            <a:ext cx="306392" cy="309035"/>
          </a:xfrm>
          <a:prstGeom prst="rect">
            <a:avLst/>
          </a:prstGeom>
          <a:ln w="3175">
            <a:miter lim="400000"/>
          </a:ln>
        </p:spPr>
        <p:txBody>
          <a:bodyPr wrap="none" lIns="33866" tIns="33866" rIns="33866" bIns="33866">
            <a:spAutoFit/>
          </a:bodyPr>
          <a:lstStyle>
            <a:lvl1pPr marL="0" indent="0" algn="ctr">
              <a:spcBef>
                <a:spcPts val="0"/>
              </a:spcBef>
              <a:buSzTx/>
              <a:buNone/>
              <a:defRPr sz="1600">
                <a:latin typeface="+mn-lt"/>
                <a:ea typeface="+mn-ea"/>
                <a:cs typeface="+mn-cs"/>
                <a:sym typeface="Helvetica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000000"/>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000000"/>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000000"/>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000000"/>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000000"/>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000000"/>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000000"/>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000000"/>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000000"/>
          </a:solidFill>
          <a:uFillTx/>
          <a:latin typeface="+mn-lt"/>
          <a:ea typeface="+mn-ea"/>
          <a:cs typeface="+mn-cs"/>
          <a:sym typeface="Helvetica Light"/>
        </a:defRPr>
      </a:lvl9pPr>
    </p:titleStyle>
    <p:bodyStyle>
      <a:lvl1pPr marL="762705" marR="0" indent="-419805" algn="l" defTabSz="550333" latinLnBrk="0">
        <a:lnSpc>
          <a:spcPct val="100000"/>
        </a:lnSpc>
        <a:spcBef>
          <a:spcPts val="3400"/>
        </a:spcBef>
        <a:spcAft>
          <a:spcPts val="0"/>
        </a:spcAft>
        <a:buClrTx/>
        <a:buSzPct val="75000"/>
        <a:buFontTx/>
        <a:buChar char="•"/>
        <a:tabLst/>
        <a:defRPr b="0" baseline="0" cap="none" i="0" spc="0" strike="noStrike" sz="3400" u="none">
          <a:ln>
            <a:noFill/>
          </a:ln>
          <a:solidFill>
            <a:srgbClr val="000000"/>
          </a:solidFill>
          <a:uFillTx/>
          <a:latin typeface="+mn-lt"/>
          <a:ea typeface="+mn-ea"/>
          <a:cs typeface="+mn-cs"/>
          <a:sym typeface="Helvetica Light"/>
        </a:defRPr>
      </a:lvl1pPr>
      <a:lvl2pPr marL="1050192" marR="0" indent="-415192" algn="l" defTabSz="550333" latinLnBrk="0">
        <a:lnSpc>
          <a:spcPct val="100000"/>
        </a:lnSpc>
        <a:spcBef>
          <a:spcPts val="3400"/>
        </a:spcBef>
        <a:spcAft>
          <a:spcPts val="0"/>
        </a:spcAft>
        <a:buClrTx/>
        <a:buSzPct val="75000"/>
        <a:buFontTx/>
        <a:buChar char="•"/>
        <a:tabLst/>
        <a:defRPr b="0" baseline="0" cap="none" i="0" spc="0" strike="noStrike" sz="3400" u="none">
          <a:ln>
            <a:noFill/>
          </a:ln>
          <a:solidFill>
            <a:srgbClr val="000000"/>
          </a:solidFill>
          <a:uFillTx/>
          <a:latin typeface="+mn-lt"/>
          <a:ea typeface="+mn-ea"/>
          <a:cs typeface="+mn-cs"/>
          <a:sym typeface="Helvetica Light"/>
        </a:defRPr>
      </a:lvl2pPr>
      <a:lvl3pPr marL="1685192" marR="0" indent="-415192" algn="l" defTabSz="550333" latinLnBrk="0">
        <a:lnSpc>
          <a:spcPct val="100000"/>
        </a:lnSpc>
        <a:spcBef>
          <a:spcPts val="3400"/>
        </a:spcBef>
        <a:spcAft>
          <a:spcPts val="0"/>
        </a:spcAft>
        <a:buClrTx/>
        <a:buSzPct val="75000"/>
        <a:buFontTx/>
        <a:buChar char="•"/>
        <a:tabLst/>
        <a:defRPr b="0" baseline="0" cap="none" i="0" spc="0" strike="noStrike" sz="3400" u="none">
          <a:ln>
            <a:noFill/>
          </a:ln>
          <a:solidFill>
            <a:srgbClr val="000000"/>
          </a:solidFill>
          <a:uFillTx/>
          <a:latin typeface="+mn-lt"/>
          <a:ea typeface="+mn-ea"/>
          <a:cs typeface="+mn-cs"/>
          <a:sym typeface="Helvetica Light"/>
        </a:defRPr>
      </a:lvl3pPr>
      <a:lvl4pPr marL="2320192" marR="0" indent="-415192" algn="l" defTabSz="550333" latinLnBrk="0">
        <a:lnSpc>
          <a:spcPct val="100000"/>
        </a:lnSpc>
        <a:spcBef>
          <a:spcPts val="3400"/>
        </a:spcBef>
        <a:spcAft>
          <a:spcPts val="0"/>
        </a:spcAft>
        <a:buClrTx/>
        <a:buSzPct val="75000"/>
        <a:buFontTx/>
        <a:buChar char="•"/>
        <a:tabLst/>
        <a:defRPr b="0" baseline="0" cap="none" i="0" spc="0" strike="noStrike" sz="3400" u="none">
          <a:ln>
            <a:noFill/>
          </a:ln>
          <a:solidFill>
            <a:srgbClr val="000000"/>
          </a:solidFill>
          <a:uFillTx/>
          <a:latin typeface="+mn-lt"/>
          <a:ea typeface="+mn-ea"/>
          <a:cs typeface="+mn-cs"/>
          <a:sym typeface="Helvetica Light"/>
        </a:defRPr>
      </a:lvl4pPr>
      <a:lvl5pPr marL="2955192" marR="0" indent="-415192" algn="l" defTabSz="550333" latinLnBrk="0">
        <a:lnSpc>
          <a:spcPct val="100000"/>
        </a:lnSpc>
        <a:spcBef>
          <a:spcPts val="3400"/>
        </a:spcBef>
        <a:spcAft>
          <a:spcPts val="0"/>
        </a:spcAft>
        <a:buClrTx/>
        <a:buSzPct val="75000"/>
        <a:buFontTx/>
        <a:buChar char="•"/>
        <a:tabLst/>
        <a:defRPr b="0" baseline="0" cap="none" i="0" spc="0" strike="noStrike" sz="3400" u="none">
          <a:ln>
            <a:noFill/>
          </a:ln>
          <a:solidFill>
            <a:srgbClr val="000000"/>
          </a:solidFill>
          <a:uFillTx/>
          <a:latin typeface="+mn-lt"/>
          <a:ea typeface="+mn-ea"/>
          <a:cs typeface="+mn-cs"/>
          <a:sym typeface="Helvetica Light"/>
        </a:defRPr>
      </a:lvl5pPr>
      <a:lvl6pPr marL="3590192" marR="0" indent="-415192" algn="l" defTabSz="550333" latinLnBrk="0">
        <a:lnSpc>
          <a:spcPct val="100000"/>
        </a:lnSpc>
        <a:spcBef>
          <a:spcPts val="3400"/>
        </a:spcBef>
        <a:spcAft>
          <a:spcPts val="0"/>
        </a:spcAft>
        <a:buClrTx/>
        <a:buSzPct val="75000"/>
        <a:buFontTx/>
        <a:buChar char="•"/>
        <a:tabLst/>
        <a:defRPr b="0" baseline="0" cap="none" i="0" spc="0" strike="noStrike" sz="3400" u="none">
          <a:ln>
            <a:noFill/>
          </a:ln>
          <a:solidFill>
            <a:srgbClr val="000000"/>
          </a:solidFill>
          <a:uFillTx/>
          <a:latin typeface="+mn-lt"/>
          <a:ea typeface="+mn-ea"/>
          <a:cs typeface="+mn-cs"/>
          <a:sym typeface="Helvetica Light"/>
        </a:defRPr>
      </a:lvl6pPr>
      <a:lvl7pPr marL="4225192" marR="0" indent="-415192" algn="l" defTabSz="550333" latinLnBrk="0">
        <a:lnSpc>
          <a:spcPct val="100000"/>
        </a:lnSpc>
        <a:spcBef>
          <a:spcPts val="3400"/>
        </a:spcBef>
        <a:spcAft>
          <a:spcPts val="0"/>
        </a:spcAft>
        <a:buClrTx/>
        <a:buSzPct val="75000"/>
        <a:buFontTx/>
        <a:buChar char="•"/>
        <a:tabLst/>
        <a:defRPr b="0" baseline="0" cap="none" i="0" spc="0" strike="noStrike" sz="3400" u="none">
          <a:ln>
            <a:noFill/>
          </a:ln>
          <a:solidFill>
            <a:srgbClr val="000000"/>
          </a:solidFill>
          <a:uFillTx/>
          <a:latin typeface="+mn-lt"/>
          <a:ea typeface="+mn-ea"/>
          <a:cs typeface="+mn-cs"/>
          <a:sym typeface="Helvetica Light"/>
        </a:defRPr>
      </a:lvl7pPr>
      <a:lvl8pPr marL="4860192" marR="0" indent="-415192" algn="l" defTabSz="550333" latinLnBrk="0">
        <a:lnSpc>
          <a:spcPct val="100000"/>
        </a:lnSpc>
        <a:spcBef>
          <a:spcPts val="3400"/>
        </a:spcBef>
        <a:spcAft>
          <a:spcPts val="0"/>
        </a:spcAft>
        <a:buClrTx/>
        <a:buSzPct val="75000"/>
        <a:buFontTx/>
        <a:buChar char="•"/>
        <a:tabLst/>
        <a:defRPr b="0" baseline="0" cap="none" i="0" spc="0" strike="noStrike" sz="3400" u="none">
          <a:ln>
            <a:noFill/>
          </a:ln>
          <a:solidFill>
            <a:srgbClr val="000000"/>
          </a:solidFill>
          <a:uFillTx/>
          <a:latin typeface="+mn-lt"/>
          <a:ea typeface="+mn-ea"/>
          <a:cs typeface="+mn-cs"/>
          <a:sym typeface="Helvetica Light"/>
        </a:defRPr>
      </a:lvl8pPr>
      <a:lvl9pPr marL="5495192" marR="0" indent="-415192" algn="l" defTabSz="550333" latinLnBrk="0">
        <a:lnSpc>
          <a:spcPct val="100000"/>
        </a:lnSpc>
        <a:spcBef>
          <a:spcPts val="3400"/>
        </a:spcBef>
        <a:spcAft>
          <a:spcPts val="0"/>
        </a:spcAft>
        <a:buClrTx/>
        <a:buSzPct val="75000"/>
        <a:buFontTx/>
        <a:buChar char="•"/>
        <a:tabLst/>
        <a:defRPr b="0" baseline="0" cap="none" i="0" spc="0" strike="noStrike" sz="3400" u="none">
          <a:ln>
            <a:noFill/>
          </a:ln>
          <a:solidFill>
            <a:srgbClr val="000000"/>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26.png"/><Relationship Id="rId19" Type="http://schemas.openxmlformats.org/officeDocument/2006/relationships/image" Target="../media/image27.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31.png"/><Relationship Id="rId24" Type="http://schemas.openxmlformats.org/officeDocument/2006/relationships/image" Target="../media/image32.png"/><Relationship Id="rId25" Type="http://schemas.openxmlformats.org/officeDocument/2006/relationships/image" Target="../media/image3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 Id="rId3" Type="http://schemas.openxmlformats.org/officeDocument/2006/relationships/hyperlink" Target="https://en.wikiquote.org/wiki/Humans" TargetMode="External"/><Relationship Id="rId4" Type="http://schemas.openxmlformats.org/officeDocument/2006/relationships/hyperlink" Target="https://en.wikiquote.org/wiki/Change"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3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1.png"/><Relationship Id="rId9" Type="http://schemas.openxmlformats.org/officeDocument/2006/relationships/image" Target="../media/image4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6.tif"/><Relationship Id="rId8" Type="http://schemas.openxmlformats.org/officeDocument/2006/relationships/image" Target="../media/image5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 Id="rId3" Type="http://schemas.openxmlformats.org/officeDocument/2006/relationships/image" Target="../media/image8.tif"/><Relationship Id="rId4" Type="http://schemas.openxmlformats.org/officeDocument/2006/relationships/image" Target="../media/image9.tif"/><Relationship Id="rId5" Type="http://schemas.openxmlformats.org/officeDocument/2006/relationships/image" Target="../media/image10.tif"/><Relationship Id="rId6" Type="http://schemas.openxmlformats.org/officeDocument/2006/relationships/image" Target="../media/image11.tif"/><Relationship Id="rId7" Type="http://schemas.openxmlformats.org/officeDocument/2006/relationships/image" Target="../media/image1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image" Target="../media/image15.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png"/><Relationship Id="rId11" Type="http://schemas.openxmlformats.org/officeDocument/2006/relationships/image" Target="../media/image88.png"/><Relationship Id="rId12" Type="http://schemas.openxmlformats.org/officeDocument/2006/relationships/image" Target="../media/image16.tif"/><Relationship Id="rId13" Type="http://schemas.openxmlformats.org/officeDocument/2006/relationships/image" Target="../media/image17.tif"/><Relationship Id="rId14" Type="http://schemas.openxmlformats.org/officeDocument/2006/relationships/image" Target="../media/image8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4.png"/><Relationship Id="rId3" Type="http://schemas.openxmlformats.org/officeDocument/2006/relationships/image" Target="../media/image9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image" Target="../media/image41.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png"/><Relationship Id="rId10" Type="http://schemas.openxmlformats.org/officeDocument/2006/relationships/image" Target="../media/image103.png"/><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108.png"/><Relationship Id="rId16" Type="http://schemas.openxmlformats.org/officeDocument/2006/relationships/image" Target="../media/image109.png"/><Relationship Id="rId17" Type="http://schemas.openxmlformats.org/officeDocument/2006/relationships/image" Target="../media/image110.png"/><Relationship Id="rId18" Type="http://schemas.openxmlformats.org/officeDocument/2006/relationships/image" Target="../media/image111.png"/><Relationship Id="rId19" Type="http://schemas.openxmlformats.org/officeDocument/2006/relationships/image" Target="../media/image112.png"/><Relationship Id="rId20" Type="http://schemas.openxmlformats.org/officeDocument/2006/relationships/image" Target="../media/image113.png"/><Relationship Id="rId21" Type="http://schemas.openxmlformats.org/officeDocument/2006/relationships/image" Target="../media/image114.png"/><Relationship Id="rId22" Type="http://schemas.openxmlformats.org/officeDocument/2006/relationships/image" Target="../media/image11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9" Type="http://schemas.openxmlformats.org/officeDocument/2006/relationships/image" Target="../media/image123.png"/><Relationship Id="rId10" Type="http://schemas.openxmlformats.org/officeDocument/2006/relationships/image" Target="../media/image124.png"/><Relationship Id="rId11" Type="http://schemas.openxmlformats.org/officeDocument/2006/relationships/image" Target="../media/image125.png"/><Relationship Id="rId12" Type="http://schemas.openxmlformats.org/officeDocument/2006/relationships/image" Target="../media/image126.png"/><Relationship Id="rId13" Type="http://schemas.openxmlformats.org/officeDocument/2006/relationships/image" Target="../media/image127.png"/><Relationship Id="rId14" Type="http://schemas.openxmlformats.org/officeDocument/2006/relationships/image" Target="../media/image128.png"/><Relationship Id="rId15" Type="http://schemas.openxmlformats.org/officeDocument/2006/relationships/image" Target="../media/image129.png"/><Relationship Id="rId16" Type="http://schemas.openxmlformats.org/officeDocument/2006/relationships/image" Target="../media/image130.png"/><Relationship Id="rId17" Type="http://schemas.openxmlformats.org/officeDocument/2006/relationships/image" Target="../media/image131.png"/><Relationship Id="rId18" Type="http://schemas.openxmlformats.org/officeDocument/2006/relationships/image" Target="../media/image132.png"/><Relationship Id="rId19" Type="http://schemas.openxmlformats.org/officeDocument/2006/relationships/image" Target="../media/image133.png"/><Relationship Id="rId20" Type="http://schemas.openxmlformats.org/officeDocument/2006/relationships/image" Target="../media/image134.png"/><Relationship Id="rId21" Type="http://schemas.openxmlformats.org/officeDocument/2006/relationships/image" Target="../media/image135.png"/><Relationship Id="rId22" Type="http://schemas.openxmlformats.org/officeDocument/2006/relationships/image" Target="../media/image136.png"/><Relationship Id="rId23" Type="http://schemas.openxmlformats.org/officeDocument/2006/relationships/image" Target="../media/image137.png"/><Relationship Id="rId24" Type="http://schemas.openxmlformats.org/officeDocument/2006/relationships/image" Target="../media/image138.png"/><Relationship Id="rId25" Type="http://schemas.openxmlformats.org/officeDocument/2006/relationships/image" Target="../media/image139.png"/><Relationship Id="rId26" Type="http://schemas.openxmlformats.org/officeDocument/2006/relationships/image" Target="../media/image140.png"/><Relationship Id="rId27" Type="http://schemas.openxmlformats.org/officeDocument/2006/relationships/image" Target="../media/image141.png"/><Relationship Id="rId28" Type="http://schemas.openxmlformats.org/officeDocument/2006/relationships/image" Target="../media/image142.png"/><Relationship Id="rId29" Type="http://schemas.openxmlformats.org/officeDocument/2006/relationships/image" Target="../media/image143.png"/><Relationship Id="rId30" Type="http://schemas.openxmlformats.org/officeDocument/2006/relationships/image" Target="../media/image144.png"/><Relationship Id="rId31" Type="http://schemas.openxmlformats.org/officeDocument/2006/relationships/image" Target="../media/image14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 Id="rId11" Type="http://schemas.openxmlformats.org/officeDocument/2006/relationships/image" Target="../media/image156.png"/><Relationship Id="rId12" Type="http://schemas.openxmlformats.org/officeDocument/2006/relationships/image" Target="../media/image157.png"/><Relationship Id="rId13" Type="http://schemas.openxmlformats.org/officeDocument/2006/relationships/image" Target="../media/image158.png"/><Relationship Id="rId14" Type="http://schemas.openxmlformats.org/officeDocument/2006/relationships/image" Target="../media/image159.png"/><Relationship Id="rId15" Type="http://schemas.openxmlformats.org/officeDocument/2006/relationships/image" Target="../media/image18.tif"/><Relationship Id="rId16" Type="http://schemas.openxmlformats.org/officeDocument/2006/relationships/image" Target="../media/image160.png"/><Relationship Id="rId17" Type="http://schemas.openxmlformats.org/officeDocument/2006/relationships/image" Target="../media/image19.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png"/><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5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 Id="rId3" Type="http://schemas.openxmlformats.org/officeDocument/2006/relationships/image" Target="../media/image165.png"/><Relationship Id="rId4" Type="http://schemas.openxmlformats.org/officeDocument/2006/relationships/image" Target="../media/image16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png"/><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Relationship Id="rId3" Type="http://schemas.openxmlformats.org/officeDocument/2006/relationships/image" Target="../media/image21.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22.tif"/><Relationship Id="rId6" Type="http://schemas.openxmlformats.org/officeDocument/2006/relationships/image" Target="../media/image23.tif"/><Relationship Id="rId7" Type="http://schemas.openxmlformats.org/officeDocument/2006/relationships/image" Target="../media/image24.tif"/><Relationship Id="rId8" Type="http://schemas.openxmlformats.org/officeDocument/2006/relationships/image" Target="../media/image25.tif"/><Relationship Id="rId9" Type="http://schemas.openxmlformats.org/officeDocument/2006/relationships/image" Target="../media/image175.png"/><Relationship Id="rId10" Type="http://schemas.openxmlformats.org/officeDocument/2006/relationships/image" Target="../media/image176.png"/><Relationship Id="rId11" Type="http://schemas.openxmlformats.org/officeDocument/2006/relationships/image" Target="../media/image26.tif"/><Relationship Id="rId12" Type="http://schemas.openxmlformats.org/officeDocument/2006/relationships/image" Target="../media/image177.png"/><Relationship Id="rId13" Type="http://schemas.openxmlformats.org/officeDocument/2006/relationships/image" Target="../media/image17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girlswhocode.com" TargetMode="External"/><Relationship Id="rId3" Type="http://schemas.openxmlformats.org/officeDocument/2006/relationships/hyperlink" Target="https://modelviewculture.com" TargetMode="Externa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girlswhocode.com" TargetMode="External"/></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0.png"/><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png"/><Relationship Id="rId8" Type="http://schemas.openxmlformats.org/officeDocument/2006/relationships/image" Target="../media/image27.tif"/><Relationship Id="rId9" Type="http://schemas.openxmlformats.org/officeDocument/2006/relationships/image" Target="../media/image28.tif"/><Relationship Id="rId10" Type="http://schemas.openxmlformats.org/officeDocument/2006/relationships/image" Target="../media/image29.tif"/><Relationship Id="rId11" Type="http://schemas.openxmlformats.org/officeDocument/2006/relationships/image" Target="../media/image30.tif"/><Relationship Id="rId12" Type="http://schemas.openxmlformats.org/officeDocument/2006/relationships/image" Target="../media/image31.tif"/><Relationship Id="rId13" Type="http://schemas.openxmlformats.org/officeDocument/2006/relationships/image" Target="../media/image3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26.png"/><Relationship Id="rId19" Type="http://schemas.openxmlformats.org/officeDocument/2006/relationships/image" Target="../media/image27.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31.png"/><Relationship Id="rId2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Women in Computing:…"/>
          <p:cNvSpPr/>
          <p:nvPr>
            <p:ph type="ctrTitle"/>
          </p:nvPr>
        </p:nvSpPr>
        <p:spPr>
          <a:prstGeom prst="rect">
            <a:avLst/>
          </a:prstGeom>
        </p:spPr>
        <p:txBody>
          <a:bodyPr/>
          <a:lstStyle/>
          <a:p>
            <a:pPr defTabSz="478790">
              <a:defRPr sz="5046"/>
            </a:pPr>
            <a:r>
              <a:t>Women in Computing:</a:t>
            </a:r>
          </a:p>
          <a:p>
            <a:pPr defTabSz="478790">
              <a:defRPr b="0" sz="4176"/>
            </a:pPr>
            <a:r>
              <a:t>Past, Present, and Future</a:t>
            </a:r>
          </a:p>
          <a:p>
            <a:pPr defTabSz="478790">
              <a:defRPr b="0" sz="4524"/>
            </a:pPr>
          </a:p>
          <a:p>
            <a:pPr algn="r" defTabSz="478790">
              <a:defRPr b="0" sz="3828"/>
            </a:pPr>
            <a:r>
              <a:t>Dr. Michael S. Kirkpatrick</a:t>
            </a:r>
          </a:p>
          <a:p>
            <a:pPr algn="r" defTabSz="478790">
              <a:defRPr b="0" sz="3828"/>
            </a:pPr>
            <a:r>
              <a:t>Department of Computer Science</a:t>
            </a:r>
          </a:p>
          <a:p>
            <a:pPr algn="r" defTabSz="478790">
              <a:defRPr b="0" sz="3828"/>
            </a:pPr>
            <a:r>
              <a:t>April 10, 2019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Image" descr="Image"/>
          <p:cNvPicPr>
            <a:picLocks noChangeAspect="1"/>
          </p:cNvPicPr>
          <p:nvPr/>
        </p:nvPicPr>
        <p:blipFill>
          <a:blip r:embed="rId2">
            <a:extLst/>
          </a:blip>
          <a:stretch>
            <a:fillRect/>
          </a:stretch>
        </p:blipFill>
        <p:spPr>
          <a:xfrm>
            <a:off x="3655502" y="3991150"/>
            <a:ext cx="1804018" cy="2362201"/>
          </a:xfrm>
          <a:prstGeom prst="rect">
            <a:avLst/>
          </a:prstGeom>
          <a:ln w="3175">
            <a:miter lim="400000"/>
          </a:ln>
        </p:spPr>
      </p:pic>
      <p:pic>
        <p:nvPicPr>
          <p:cNvPr id="308" name="droppedImage.png" descr="droppedImage.png"/>
          <p:cNvPicPr>
            <a:picLocks noChangeAspect="1"/>
          </p:cNvPicPr>
          <p:nvPr/>
        </p:nvPicPr>
        <p:blipFill>
          <a:blip r:embed="rId3">
            <a:extLst/>
          </a:blip>
          <a:stretch>
            <a:fillRect/>
          </a:stretch>
        </p:blipFill>
        <p:spPr>
          <a:xfrm>
            <a:off x="13786054" y="838201"/>
            <a:ext cx="1651001" cy="2362201"/>
          </a:xfrm>
          <a:prstGeom prst="rect">
            <a:avLst/>
          </a:prstGeom>
          <a:ln w="3175">
            <a:miter lim="400000"/>
          </a:ln>
        </p:spPr>
      </p:pic>
      <p:pic>
        <p:nvPicPr>
          <p:cNvPr id="309" name="droppedImage.png" descr="droppedImage.png"/>
          <p:cNvPicPr>
            <a:picLocks noChangeAspect="1"/>
          </p:cNvPicPr>
          <p:nvPr/>
        </p:nvPicPr>
        <p:blipFill>
          <a:blip r:embed="rId4">
            <a:extLst/>
          </a:blip>
          <a:stretch>
            <a:fillRect/>
          </a:stretch>
        </p:blipFill>
        <p:spPr>
          <a:xfrm>
            <a:off x="9635253" y="2781300"/>
            <a:ext cx="1879601" cy="2362200"/>
          </a:xfrm>
          <a:prstGeom prst="rect">
            <a:avLst/>
          </a:prstGeom>
          <a:ln w="3175">
            <a:miter lim="400000"/>
          </a:ln>
        </p:spPr>
      </p:pic>
      <p:pic>
        <p:nvPicPr>
          <p:cNvPr id="310" name="droppedImage.png" descr="droppedImage.png"/>
          <p:cNvPicPr>
            <a:picLocks noChangeAspect="1"/>
          </p:cNvPicPr>
          <p:nvPr/>
        </p:nvPicPr>
        <p:blipFill>
          <a:blip r:embed="rId5">
            <a:extLst/>
          </a:blip>
          <a:stretch>
            <a:fillRect/>
          </a:stretch>
        </p:blipFill>
        <p:spPr>
          <a:xfrm>
            <a:off x="3147810" y="1529038"/>
            <a:ext cx="2006601" cy="2006601"/>
          </a:xfrm>
          <a:prstGeom prst="rect">
            <a:avLst/>
          </a:prstGeom>
          <a:ln w="3175">
            <a:miter lim="400000"/>
          </a:ln>
        </p:spPr>
      </p:pic>
      <p:pic>
        <p:nvPicPr>
          <p:cNvPr id="311" name="droppedImage.png" descr="droppedImage.png"/>
          <p:cNvPicPr>
            <a:picLocks noChangeAspect="1"/>
          </p:cNvPicPr>
          <p:nvPr/>
        </p:nvPicPr>
        <p:blipFill>
          <a:blip r:embed="rId6">
            <a:extLst/>
          </a:blip>
          <a:stretch>
            <a:fillRect/>
          </a:stretch>
        </p:blipFill>
        <p:spPr>
          <a:xfrm>
            <a:off x="11135569" y="3992700"/>
            <a:ext cx="1663701" cy="2362201"/>
          </a:xfrm>
          <a:prstGeom prst="rect">
            <a:avLst/>
          </a:prstGeom>
          <a:ln w="3175">
            <a:miter lim="400000"/>
          </a:ln>
        </p:spPr>
      </p:pic>
      <p:pic>
        <p:nvPicPr>
          <p:cNvPr id="312" name="droppedImage.png" descr="droppedImage.png"/>
          <p:cNvPicPr>
            <a:picLocks noChangeAspect="1"/>
          </p:cNvPicPr>
          <p:nvPr/>
        </p:nvPicPr>
        <p:blipFill>
          <a:blip r:embed="rId7">
            <a:extLst/>
          </a:blip>
          <a:stretch>
            <a:fillRect/>
          </a:stretch>
        </p:blipFill>
        <p:spPr>
          <a:xfrm>
            <a:off x="13405225" y="3434772"/>
            <a:ext cx="1587501" cy="2020456"/>
          </a:xfrm>
          <a:prstGeom prst="rect">
            <a:avLst/>
          </a:prstGeom>
          <a:ln w="3175">
            <a:miter lim="400000"/>
          </a:ln>
        </p:spPr>
      </p:pic>
      <p:pic>
        <p:nvPicPr>
          <p:cNvPr id="313" name="droppedImage.png" descr="droppedImage.png"/>
          <p:cNvPicPr>
            <a:picLocks noChangeAspect="1"/>
          </p:cNvPicPr>
          <p:nvPr/>
        </p:nvPicPr>
        <p:blipFill>
          <a:blip r:embed="rId8">
            <a:extLst/>
          </a:blip>
          <a:stretch>
            <a:fillRect/>
          </a:stretch>
        </p:blipFill>
        <p:spPr>
          <a:xfrm>
            <a:off x="10433050" y="704664"/>
            <a:ext cx="1524000" cy="1780310"/>
          </a:xfrm>
          <a:prstGeom prst="rect">
            <a:avLst/>
          </a:prstGeom>
          <a:ln w="3175">
            <a:miter lim="400000"/>
          </a:ln>
        </p:spPr>
      </p:pic>
      <p:pic>
        <p:nvPicPr>
          <p:cNvPr id="314" name="droppedImage.png" descr="droppedImage.png"/>
          <p:cNvPicPr>
            <a:picLocks noChangeAspect="1"/>
          </p:cNvPicPr>
          <p:nvPr/>
        </p:nvPicPr>
        <p:blipFill>
          <a:blip r:embed="rId9">
            <a:extLst/>
          </a:blip>
          <a:stretch>
            <a:fillRect/>
          </a:stretch>
        </p:blipFill>
        <p:spPr>
          <a:xfrm>
            <a:off x="622601" y="3263900"/>
            <a:ext cx="1397001" cy="1397000"/>
          </a:xfrm>
          <a:prstGeom prst="rect">
            <a:avLst/>
          </a:prstGeom>
          <a:ln w="3175">
            <a:miter lim="400000"/>
          </a:ln>
        </p:spPr>
      </p:pic>
      <p:pic>
        <p:nvPicPr>
          <p:cNvPr id="315" name="droppedImage.png" descr="droppedImage.png"/>
          <p:cNvPicPr>
            <a:picLocks noChangeAspect="1"/>
          </p:cNvPicPr>
          <p:nvPr/>
        </p:nvPicPr>
        <p:blipFill>
          <a:blip r:embed="rId10">
            <a:extLst/>
          </a:blip>
          <a:stretch>
            <a:fillRect/>
          </a:stretch>
        </p:blipFill>
        <p:spPr>
          <a:xfrm>
            <a:off x="4089400" y="5587670"/>
            <a:ext cx="1816100" cy="2362201"/>
          </a:xfrm>
          <a:prstGeom prst="rect">
            <a:avLst/>
          </a:prstGeom>
          <a:ln w="3175">
            <a:miter lim="400000"/>
          </a:ln>
        </p:spPr>
      </p:pic>
      <p:pic>
        <p:nvPicPr>
          <p:cNvPr id="316" name="droppedImage.png" descr="droppedImage.png"/>
          <p:cNvPicPr>
            <a:picLocks noChangeAspect="1"/>
          </p:cNvPicPr>
          <p:nvPr/>
        </p:nvPicPr>
        <p:blipFill>
          <a:blip r:embed="rId11">
            <a:extLst/>
          </a:blip>
          <a:stretch>
            <a:fillRect/>
          </a:stretch>
        </p:blipFill>
        <p:spPr>
          <a:xfrm>
            <a:off x="9654303" y="5497326"/>
            <a:ext cx="1841501" cy="2452545"/>
          </a:xfrm>
          <a:prstGeom prst="rect">
            <a:avLst/>
          </a:prstGeom>
          <a:ln w="3175">
            <a:miter lim="400000"/>
          </a:ln>
        </p:spPr>
      </p:pic>
      <p:pic>
        <p:nvPicPr>
          <p:cNvPr id="317" name="droppedImage.png" descr="droppedImage.png"/>
          <p:cNvPicPr>
            <a:picLocks noChangeAspect="1"/>
          </p:cNvPicPr>
          <p:nvPr/>
        </p:nvPicPr>
        <p:blipFill>
          <a:blip r:embed="rId12">
            <a:extLst/>
          </a:blip>
          <a:stretch>
            <a:fillRect/>
          </a:stretch>
        </p:blipFill>
        <p:spPr>
          <a:xfrm>
            <a:off x="6724650" y="2741083"/>
            <a:ext cx="1917700" cy="1917701"/>
          </a:xfrm>
          <a:prstGeom prst="rect">
            <a:avLst/>
          </a:prstGeom>
          <a:ln w="3175">
            <a:miter lim="400000"/>
          </a:ln>
        </p:spPr>
      </p:pic>
      <p:pic>
        <p:nvPicPr>
          <p:cNvPr id="318" name="droppedImage.png" descr="droppedImage.png"/>
          <p:cNvPicPr>
            <a:picLocks noChangeAspect="1"/>
          </p:cNvPicPr>
          <p:nvPr/>
        </p:nvPicPr>
        <p:blipFill>
          <a:blip r:embed="rId13">
            <a:extLst/>
          </a:blip>
          <a:stretch>
            <a:fillRect/>
          </a:stretch>
        </p:blipFill>
        <p:spPr>
          <a:xfrm>
            <a:off x="546100" y="4658783"/>
            <a:ext cx="1625600" cy="1921934"/>
          </a:xfrm>
          <a:prstGeom prst="rect">
            <a:avLst/>
          </a:prstGeom>
          <a:ln w="3175">
            <a:miter lim="400000"/>
          </a:ln>
        </p:spPr>
      </p:pic>
      <p:pic>
        <p:nvPicPr>
          <p:cNvPr id="319" name="droppedImage.png" descr="droppedImage.png"/>
          <p:cNvPicPr>
            <a:picLocks noChangeAspect="1"/>
          </p:cNvPicPr>
          <p:nvPr/>
        </p:nvPicPr>
        <p:blipFill>
          <a:blip r:embed="rId14">
            <a:extLst/>
          </a:blip>
          <a:stretch>
            <a:fillRect/>
          </a:stretch>
        </p:blipFill>
        <p:spPr>
          <a:xfrm>
            <a:off x="12261623" y="1547873"/>
            <a:ext cx="1625601" cy="2275841"/>
          </a:xfrm>
          <a:prstGeom prst="rect">
            <a:avLst/>
          </a:prstGeom>
          <a:ln w="3175">
            <a:miter lim="400000"/>
          </a:ln>
        </p:spPr>
      </p:pic>
      <p:pic>
        <p:nvPicPr>
          <p:cNvPr id="320" name="droppedImage.png" descr="droppedImage.png"/>
          <p:cNvPicPr>
            <a:picLocks noChangeAspect="1"/>
          </p:cNvPicPr>
          <p:nvPr/>
        </p:nvPicPr>
        <p:blipFill>
          <a:blip r:embed="rId15">
            <a:extLst/>
          </a:blip>
          <a:stretch>
            <a:fillRect/>
          </a:stretch>
        </p:blipFill>
        <p:spPr>
          <a:xfrm>
            <a:off x="1956065" y="5397500"/>
            <a:ext cx="1528130" cy="2247900"/>
          </a:xfrm>
          <a:prstGeom prst="rect">
            <a:avLst/>
          </a:prstGeom>
          <a:ln w="3175">
            <a:miter lim="400000"/>
          </a:ln>
        </p:spPr>
      </p:pic>
      <p:pic>
        <p:nvPicPr>
          <p:cNvPr id="321" name="droppedImage.png" descr="droppedImage.png"/>
          <p:cNvPicPr>
            <a:picLocks noChangeAspect="1"/>
          </p:cNvPicPr>
          <p:nvPr/>
        </p:nvPicPr>
        <p:blipFill>
          <a:blip r:embed="rId16">
            <a:extLst/>
          </a:blip>
          <a:stretch>
            <a:fillRect/>
          </a:stretch>
        </p:blipFill>
        <p:spPr>
          <a:xfrm>
            <a:off x="8167209" y="3763055"/>
            <a:ext cx="1456267" cy="2184401"/>
          </a:xfrm>
          <a:prstGeom prst="rect">
            <a:avLst/>
          </a:prstGeom>
          <a:ln w="3175">
            <a:miter lim="400000"/>
          </a:ln>
        </p:spPr>
      </p:pic>
      <p:pic>
        <p:nvPicPr>
          <p:cNvPr id="322" name="Image" descr="Image"/>
          <p:cNvPicPr>
            <a:picLocks noChangeAspect="1"/>
          </p:cNvPicPr>
          <p:nvPr/>
        </p:nvPicPr>
        <p:blipFill>
          <a:blip r:embed="rId17">
            <a:extLst/>
          </a:blip>
          <a:stretch>
            <a:fillRect/>
          </a:stretch>
        </p:blipFill>
        <p:spPr>
          <a:xfrm>
            <a:off x="4834359" y="439367"/>
            <a:ext cx="1917701" cy="2111586"/>
          </a:xfrm>
          <a:prstGeom prst="rect">
            <a:avLst/>
          </a:prstGeom>
          <a:ln w="3175">
            <a:miter lim="400000"/>
          </a:ln>
        </p:spPr>
      </p:pic>
      <p:pic>
        <p:nvPicPr>
          <p:cNvPr id="323" name="droppedImage.png" descr="droppedImage.png"/>
          <p:cNvPicPr>
            <a:picLocks noChangeAspect="1"/>
          </p:cNvPicPr>
          <p:nvPr/>
        </p:nvPicPr>
        <p:blipFill>
          <a:blip r:embed="rId18">
            <a:extLst/>
          </a:blip>
          <a:stretch>
            <a:fillRect/>
          </a:stretch>
        </p:blipFill>
        <p:spPr>
          <a:xfrm>
            <a:off x="6939224" y="502618"/>
            <a:ext cx="3306662" cy="2184401"/>
          </a:xfrm>
          <a:prstGeom prst="rect">
            <a:avLst/>
          </a:prstGeom>
          <a:ln w="3175">
            <a:miter lim="400000"/>
          </a:ln>
        </p:spPr>
      </p:pic>
      <p:pic>
        <p:nvPicPr>
          <p:cNvPr id="324" name="droppedImage.png" descr="droppedImage.png"/>
          <p:cNvPicPr>
            <a:picLocks noChangeAspect="1"/>
          </p:cNvPicPr>
          <p:nvPr/>
        </p:nvPicPr>
        <p:blipFill>
          <a:blip r:embed="rId19">
            <a:extLst/>
          </a:blip>
          <a:stretch>
            <a:fillRect/>
          </a:stretch>
        </p:blipFill>
        <p:spPr>
          <a:xfrm>
            <a:off x="8413660" y="6159377"/>
            <a:ext cx="1515262" cy="1930401"/>
          </a:xfrm>
          <a:prstGeom prst="rect">
            <a:avLst/>
          </a:prstGeom>
          <a:ln w="3175">
            <a:miter lim="400000"/>
          </a:ln>
        </p:spPr>
      </p:pic>
      <p:pic>
        <p:nvPicPr>
          <p:cNvPr id="325" name="droppedImage.png" descr="droppedImage.png"/>
          <p:cNvPicPr>
            <a:picLocks noChangeAspect="1"/>
          </p:cNvPicPr>
          <p:nvPr/>
        </p:nvPicPr>
        <p:blipFill>
          <a:blip r:embed="rId20">
            <a:extLst/>
          </a:blip>
          <a:stretch>
            <a:fillRect/>
          </a:stretch>
        </p:blipFill>
        <p:spPr>
          <a:xfrm>
            <a:off x="891330" y="685801"/>
            <a:ext cx="2006601" cy="2362201"/>
          </a:xfrm>
          <a:prstGeom prst="rect">
            <a:avLst/>
          </a:prstGeom>
          <a:ln w="3175">
            <a:miter lim="400000"/>
          </a:ln>
        </p:spPr>
      </p:pic>
      <p:pic>
        <p:nvPicPr>
          <p:cNvPr id="326" name="Image" descr="Image"/>
          <p:cNvPicPr>
            <a:picLocks noChangeAspect="1"/>
          </p:cNvPicPr>
          <p:nvPr/>
        </p:nvPicPr>
        <p:blipFill>
          <a:blip r:embed="rId21">
            <a:extLst/>
          </a:blip>
          <a:stretch>
            <a:fillRect/>
          </a:stretch>
        </p:blipFill>
        <p:spPr>
          <a:xfrm>
            <a:off x="5271651" y="3377796"/>
            <a:ext cx="1917701" cy="2388409"/>
          </a:xfrm>
          <a:prstGeom prst="rect">
            <a:avLst/>
          </a:prstGeom>
          <a:ln w="3175">
            <a:miter lim="400000"/>
          </a:ln>
        </p:spPr>
      </p:pic>
      <p:pic>
        <p:nvPicPr>
          <p:cNvPr id="327" name="droppedImage.png" descr="droppedImage.png"/>
          <p:cNvPicPr>
            <a:picLocks noChangeAspect="1"/>
          </p:cNvPicPr>
          <p:nvPr/>
        </p:nvPicPr>
        <p:blipFill>
          <a:blip r:embed="rId22">
            <a:extLst/>
          </a:blip>
          <a:stretch>
            <a:fillRect/>
          </a:stretch>
        </p:blipFill>
        <p:spPr>
          <a:xfrm>
            <a:off x="12629564" y="5311964"/>
            <a:ext cx="1816101" cy="2369186"/>
          </a:xfrm>
          <a:prstGeom prst="rect">
            <a:avLst/>
          </a:prstGeom>
          <a:ln w="3175">
            <a:miter lim="400000"/>
          </a:ln>
        </p:spPr>
      </p:pic>
      <p:pic>
        <p:nvPicPr>
          <p:cNvPr id="328" name="Image" descr="Image"/>
          <p:cNvPicPr>
            <a:picLocks noChangeAspect="1"/>
          </p:cNvPicPr>
          <p:nvPr/>
        </p:nvPicPr>
        <p:blipFill>
          <a:blip r:embed="rId23">
            <a:extLst/>
          </a:blip>
          <a:stretch>
            <a:fillRect/>
          </a:stretch>
        </p:blipFill>
        <p:spPr>
          <a:xfrm>
            <a:off x="6317310" y="5947455"/>
            <a:ext cx="1587501" cy="2002415"/>
          </a:xfrm>
          <a:prstGeom prst="rect">
            <a:avLst/>
          </a:prstGeom>
          <a:ln w="3175">
            <a:miter lim="400000"/>
          </a:ln>
        </p:spPr>
      </p:pic>
      <p:sp>
        <p:nvSpPr>
          <p:cNvPr id="329" name="Radia Perlman invented key parts of the Internet"/>
          <p:cNvSpPr/>
          <p:nvPr/>
        </p:nvSpPr>
        <p:spPr>
          <a:xfrm>
            <a:off x="9173855" y="3163268"/>
            <a:ext cx="3761582" cy="16557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95" y="0"/>
                </a:moveTo>
                <a:cubicBezTo>
                  <a:pt x="4486" y="0"/>
                  <a:pt x="4234" y="571"/>
                  <a:pt x="4234" y="1274"/>
                </a:cubicBezTo>
                <a:lnTo>
                  <a:pt x="4234" y="14605"/>
                </a:lnTo>
                <a:lnTo>
                  <a:pt x="0" y="15812"/>
                </a:lnTo>
                <a:lnTo>
                  <a:pt x="4234" y="17013"/>
                </a:lnTo>
                <a:lnTo>
                  <a:pt x="4234" y="20326"/>
                </a:lnTo>
                <a:cubicBezTo>
                  <a:pt x="4234" y="21029"/>
                  <a:pt x="4486" y="21600"/>
                  <a:pt x="4795" y="21600"/>
                </a:cubicBezTo>
                <a:lnTo>
                  <a:pt x="21042" y="21600"/>
                </a:lnTo>
                <a:cubicBezTo>
                  <a:pt x="21351" y="21600"/>
                  <a:pt x="21600" y="21029"/>
                  <a:pt x="21600" y="20326"/>
                </a:cubicBezTo>
                <a:lnTo>
                  <a:pt x="21600" y="1274"/>
                </a:lnTo>
                <a:cubicBezTo>
                  <a:pt x="21600" y="571"/>
                  <a:pt x="21351" y="0"/>
                  <a:pt x="21042" y="0"/>
                </a:cubicBezTo>
                <a:lnTo>
                  <a:pt x="4795"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825500">
              <a:spcBef>
                <a:spcPts val="0"/>
              </a:spcBef>
              <a:buClr>
                <a:srgbClr val="000000"/>
              </a:buClr>
              <a:buSzTx/>
              <a:buNone/>
              <a:defRPr sz="2800">
                <a:latin typeface="Avenir Book"/>
                <a:ea typeface="Avenir Book"/>
                <a:cs typeface="Avenir Book"/>
                <a:sym typeface="Avenir Book"/>
              </a:defRPr>
            </a:lvl1pPr>
          </a:lstStyle>
          <a:p>
            <a:pPr/>
            <a:r>
              <a:t>Radia Perlman invented key parts of the Internet</a:t>
            </a:r>
          </a:p>
        </p:txBody>
      </p:sp>
      <p:sp>
        <p:nvSpPr>
          <p:cNvPr id="330" name="Hedi Lamarr’s invention made Bluetooth possible"/>
          <p:cNvSpPr/>
          <p:nvPr/>
        </p:nvSpPr>
        <p:spPr>
          <a:xfrm>
            <a:off x="10024816" y="6411803"/>
            <a:ext cx="3345261" cy="1766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540" y="2343"/>
                </a:lnTo>
                <a:lnTo>
                  <a:pt x="623" y="2343"/>
                </a:lnTo>
                <a:cubicBezTo>
                  <a:pt x="279" y="2343"/>
                  <a:pt x="0" y="2871"/>
                  <a:pt x="0" y="3522"/>
                </a:cubicBezTo>
                <a:lnTo>
                  <a:pt x="0" y="20421"/>
                </a:lnTo>
                <a:cubicBezTo>
                  <a:pt x="0" y="21072"/>
                  <a:pt x="279" y="21600"/>
                  <a:pt x="623" y="21600"/>
                </a:cubicBezTo>
                <a:lnTo>
                  <a:pt x="19960" y="21600"/>
                </a:lnTo>
                <a:cubicBezTo>
                  <a:pt x="20304" y="21600"/>
                  <a:pt x="20583" y="21072"/>
                  <a:pt x="20583" y="20421"/>
                </a:cubicBezTo>
                <a:lnTo>
                  <a:pt x="20583" y="4381"/>
                </a:lnTo>
                <a:lnTo>
                  <a:pt x="21600"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825500">
              <a:spcBef>
                <a:spcPts val="0"/>
              </a:spcBef>
              <a:buClr>
                <a:srgbClr val="000000"/>
              </a:buClr>
              <a:buSzTx/>
              <a:buNone/>
              <a:defRPr sz="2800">
                <a:latin typeface="Avenir Book"/>
                <a:ea typeface="Avenir Book"/>
                <a:cs typeface="Avenir Book"/>
                <a:sym typeface="Avenir Book"/>
              </a:defRPr>
            </a:lvl1pPr>
          </a:lstStyle>
          <a:p>
            <a:pPr/>
            <a:r>
              <a:t>Hedi Lamarr’s invention made Bluetooth possible</a:t>
            </a:r>
          </a:p>
        </p:txBody>
      </p:sp>
      <p:sp>
        <p:nvSpPr>
          <p:cNvPr id="331" name="Barbara Liskov’s work is the foundation of moden software design"/>
          <p:cNvSpPr/>
          <p:nvPr/>
        </p:nvSpPr>
        <p:spPr>
          <a:xfrm>
            <a:off x="8433830" y="466434"/>
            <a:ext cx="4275535" cy="19554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7" y="0"/>
                </a:moveTo>
                <a:cubicBezTo>
                  <a:pt x="218" y="0"/>
                  <a:pt x="0" y="477"/>
                  <a:pt x="0" y="1065"/>
                </a:cubicBezTo>
                <a:lnTo>
                  <a:pt x="0" y="16773"/>
                </a:lnTo>
                <a:cubicBezTo>
                  <a:pt x="0" y="17362"/>
                  <a:pt x="218" y="17839"/>
                  <a:pt x="487" y="17839"/>
                </a:cubicBezTo>
                <a:lnTo>
                  <a:pt x="19613" y="17839"/>
                </a:lnTo>
                <a:lnTo>
                  <a:pt x="21600" y="21600"/>
                </a:lnTo>
                <a:lnTo>
                  <a:pt x="20375" y="16230"/>
                </a:lnTo>
                <a:lnTo>
                  <a:pt x="20375" y="1065"/>
                </a:lnTo>
                <a:cubicBezTo>
                  <a:pt x="20375" y="477"/>
                  <a:pt x="20157" y="0"/>
                  <a:pt x="19888" y="0"/>
                </a:cubicBezTo>
                <a:lnTo>
                  <a:pt x="487"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825500">
              <a:spcBef>
                <a:spcPts val="0"/>
              </a:spcBef>
              <a:buClr>
                <a:srgbClr val="000000"/>
              </a:buClr>
              <a:buSzTx/>
              <a:buNone/>
              <a:defRPr sz="2800">
                <a:latin typeface="Avenir Book"/>
                <a:ea typeface="Avenir Book"/>
                <a:cs typeface="Avenir Book"/>
                <a:sym typeface="Avenir Book"/>
              </a:defRPr>
            </a:lvl1pPr>
          </a:lstStyle>
          <a:p>
            <a:pPr/>
            <a:r>
              <a:t>Barbara Liskov’s work is the foundation of moden software design</a:t>
            </a:r>
          </a:p>
        </p:txBody>
      </p:sp>
      <p:sp>
        <p:nvSpPr>
          <p:cNvPr id="332" name="Margaret Hamilton’s code saved the “giant leap for mankind”"/>
          <p:cNvSpPr/>
          <p:nvPr/>
        </p:nvSpPr>
        <p:spPr>
          <a:xfrm>
            <a:off x="6060673" y="4247875"/>
            <a:ext cx="3849689" cy="2738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66" y="10057"/>
                </a:lnTo>
                <a:lnTo>
                  <a:pt x="666" y="20902"/>
                </a:lnTo>
                <a:cubicBezTo>
                  <a:pt x="666" y="21286"/>
                  <a:pt x="887" y="21600"/>
                  <a:pt x="1160" y="21600"/>
                </a:cubicBezTo>
                <a:lnTo>
                  <a:pt x="21106" y="21600"/>
                </a:lnTo>
                <a:cubicBezTo>
                  <a:pt x="21379" y="21600"/>
                  <a:pt x="21600" y="21286"/>
                  <a:pt x="21600" y="20902"/>
                </a:cubicBezTo>
                <a:lnTo>
                  <a:pt x="21600" y="9913"/>
                </a:lnTo>
                <a:cubicBezTo>
                  <a:pt x="21600" y="9528"/>
                  <a:pt x="21379" y="9218"/>
                  <a:pt x="21106" y="9218"/>
                </a:cubicBezTo>
                <a:lnTo>
                  <a:pt x="1561" y="9218"/>
                </a:lnTo>
                <a:lnTo>
                  <a:pt x="0"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825500">
              <a:spcBef>
                <a:spcPts val="0"/>
              </a:spcBef>
              <a:buClr>
                <a:srgbClr val="000000"/>
              </a:buClr>
              <a:buSzTx/>
              <a:buNone/>
              <a:defRPr sz="2800">
                <a:latin typeface="Avenir Book"/>
                <a:ea typeface="Avenir Book"/>
                <a:cs typeface="Avenir Book"/>
                <a:sym typeface="Avenir Book"/>
              </a:defRPr>
            </a:lvl1pPr>
          </a:lstStyle>
          <a:p>
            <a:pPr/>
            <a:r>
              <a:t>Margaret Hamilton’s code saved the “giant leap for mankind”</a:t>
            </a:r>
          </a:p>
        </p:txBody>
      </p:sp>
      <p:sp>
        <p:nvSpPr>
          <p:cNvPr id="333" name="Ada Lovelace wrote the world’s first computer program"/>
          <p:cNvSpPr/>
          <p:nvPr/>
        </p:nvSpPr>
        <p:spPr>
          <a:xfrm>
            <a:off x="2667940" y="6063055"/>
            <a:ext cx="3469879" cy="2173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72" y="7584"/>
                </a:lnTo>
                <a:lnTo>
                  <a:pt x="272" y="20642"/>
                </a:lnTo>
                <a:cubicBezTo>
                  <a:pt x="272" y="21171"/>
                  <a:pt x="541" y="21600"/>
                  <a:pt x="872" y="21600"/>
                </a:cubicBezTo>
                <a:lnTo>
                  <a:pt x="21000" y="21600"/>
                </a:lnTo>
                <a:cubicBezTo>
                  <a:pt x="21331" y="21600"/>
                  <a:pt x="21600" y="21171"/>
                  <a:pt x="21600" y="20642"/>
                </a:cubicBezTo>
                <a:lnTo>
                  <a:pt x="21600" y="5647"/>
                </a:lnTo>
                <a:cubicBezTo>
                  <a:pt x="21600" y="5118"/>
                  <a:pt x="21331" y="4689"/>
                  <a:pt x="21000" y="4689"/>
                </a:cubicBezTo>
                <a:lnTo>
                  <a:pt x="1334" y="4689"/>
                </a:lnTo>
                <a:lnTo>
                  <a:pt x="0"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825500">
              <a:spcBef>
                <a:spcPts val="0"/>
              </a:spcBef>
              <a:buClr>
                <a:srgbClr val="000000"/>
              </a:buClr>
              <a:buSzTx/>
              <a:buNone/>
              <a:defRPr sz="2800">
                <a:latin typeface="Avenir Book"/>
                <a:ea typeface="Avenir Book"/>
                <a:cs typeface="Avenir Book"/>
                <a:sym typeface="Avenir Book"/>
              </a:defRPr>
            </a:lvl1pPr>
          </a:lstStyle>
          <a:p>
            <a:pPr/>
            <a:r>
              <a:t>Ada Lovelace wrote the world’s first computer program</a:t>
            </a:r>
          </a:p>
        </p:txBody>
      </p:sp>
      <p:pic>
        <p:nvPicPr>
          <p:cNvPr id="334" name="droppedImage.png" descr="droppedImage.png"/>
          <p:cNvPicPr>
            <a:picLocks noChangeAspect="1"/>
          </p:cNvPicPr>
          <p:nvPr/>
        </p:nvPicPr>
        <p:blipFill>
          <a:blip r:embed="rId24">
            <a:extLst/>
          </a:blip>
          <a:stretch>
            <a:fillRect/>
          </a:stretch>
        </p:blipFill>
        <p:spPr>
          <a:xfrm>
            <a:off x="1930400" y="3154500"/>
            <a:ext cx="2133600" cy="2133601"/>
          </a:xfrm>
          <a:prstGeom prst="rect">
            <a:avLst/>
          </a:prstGeom>
          <a:ln w="3175">
            <a:miter lim="400000"/>
          </a:ln>
        </p:spPr>
      </p:pic>
      <p:sp>
        <p:nvSpPr>
          <p:cNvPr id="335" name="Grace Hopper…"/>
          <p:cNvSpPr/>
          <p:nvPr/>
        </p:nvSpPr>
        <p:spPr>
          <a:xfrm>
            <a:off x="611187" y="1946700"/>
            <a:ext cx="2182813" cy="18803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1" y="0"/>
                </a:moveTo>
                <a:lnTo>
                  <a:pt x="12033" y="7467"/>
                </a:lnTo>
                <a:lnTo>
                  <a:pt x="935" y="7467"/>
                </a:lnTo>
                <a:cubicBezTo>
                  <a:pt x="418" y="7467"/>
                  <a:pt x="0" y="7953"/>
                  <a:pt x="0" y="8552"/>
                </a:cubicBezTo>
                <a:lnTo>
                  <a:pt x="0" y="20515"/>
                </a:lnTo>
                <a:cubicBezTo>
                  <a:pt x="0" y="21114"/>
                  <a:pt x="418" y="21600"/>
                  <a:pt x="935" y="21600"/>
                </a:cubicBezTo>
                <a:lnTo>
                  <a:pt x="20665" y="21600"/>
                </a:lnTo>
                <a:cubicBezTo>
                  <a:pt x="21182" y="21600"/>
                  <a:pt x="21600" y="21114"/>
                  <a:pt x="21600" y="20515"/>
                </a:cubicBezTo>
                <a:lnTo>
                  <a:pt x="21600" y="8552"/>
                </a:lnTo>
                <a:cubicBezTo>
                  <a:pt x="21600" y="7953"/>
                  <a:pt x="21182" y="7467"/>
                  <a:pt x="20665" y="7467"/>
                </a:cubicBezTo>
                <a:lnTo>
                  <a:pt x="13804" y="7467"/>
                </a:lnTo>
                <a:lnTo>
                  <a:pt x="12921"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825500">
              <a:spcBef>
                <a:spcPts val="0"/>
              </a:spcBef>
              <a:buClr>
                <a:srgbClr val="000000"/>
              </a:buClr>
              <a:buSzTx/>
              <a:buNone/>
              <a:defRPr sz="2800">
                <a:latin typeface="Avenir Book"/>
                <a:ea typeface="Avenir Book"/>
                <a:cs typeface="Avenir Book"/>
                <a:sym typeface="Avenir Book"/>
              </a:defRPr>
            </a:lvl1pPr>
          </a:lstStyle>
          <a:p>
            <a:pPr/>
            <a:r>
              <a:t>Grace Hopper…</a:t>
            </a:r>
          </a:p>
        </p:txBody>
      </p:sp>
      <p:sp>
        <p:nvSpPr>
          <p:cNvPr id="336" name="Frances Allen made optimizing compilers possible"/>
          <p:cNvSpPr/>
          <p:nvPr/>
        </p:nvSpPr>
        <p:spPr>
          <a:xfrm>
            <a:off x="3796692" y="1407083"/>
            <a:ext cx="3282157" cy="225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1" y="0"/>
                </a:moveTo>
                <a:cubicBezTo>
                  <a:pt x="1491" y="0"/>
                  <a:pt x="1207" y="414"/>
                  <a:pt x="1207" y="924"/>
                </a:cubicBezTo>
                <a:lnTo>
                  <a:pt x="1207" y="17158"/>
                </a:lnTo>
                <a:lnTo>
                  <a:pt x="0" y="21600"/>
                </a:lnTo>
                <a:lnTo>
                  <a:pt x="2225" y="18626"/>
                </a:lnTo>
                <a:lnTo>
                  <a:pt x="20965" y="18626"/>
                </a:lnTo>
                <a:cubicBezTo>
                  <a:pt x="21316" y="18626"/>
                  <a:pt x="21600" y="18212"/>
                  <a:pt x="21600" y="17701"/>
                </a:cubicBezTo>
                <a:lnTo>
                  <a:pt x="21600" y="924"/>
                </a:lnTo>
                <a:cubicBezTo>
                  <a:pt x="21600" y="414"/>
                  <a:pt x="21316" y="0"/>
                  <a:pt x="20965" y="0"/>
                </a:cubicBezTo>
                <a:lnTo>
                  <a:pt x="1841"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825500">
              <a:spcBef>
                <a:spcPts val="0"/>
              </a:spcBef>
              <a:buClr>
                <a:srgbClr val="000000"/>
              </a:buClr>
              <a:buSzTx/>
              <a:buNone/>
              <a:defRPr sz="2800">
                <a:latin typeface="Avenir Book"/>
                <a:ea typeface="Avenir Book"/>
                <a:cs typeface="Avenir Book"/>
                <a:sym typeface="Avenir Book"/>
              </a:defRPr>
            </a:lvl1pPr>
          </a:lstStyle>
          <a:p>
            <a:pPr/>
            <a:r>
              <a:t>Frances Allen made optimizing compilers possible</a:t>
            </a:r>
          </a:p>
        </p:txBody>
      </p:sp>
      <p:grpSp>
        <p:nvGrpSpPr>
          <p:cNvPr id="339" name="Group"/>
          <p:cNvGrpSpPr/>
          <p:nvPr/>
        </p:nvGrpSpPr>
        <p:grpSpPr>
          <a:xfrm>
            <a:off x="5411787" y="2125746"/>
            <a:ext cx="5147516" cy="4191109"/>
            <a:chOff x="0" y="0"/>
            <a:chExt cx="5147515" cy="4191108"/>
          </a:xfrm>
        </p:grpSpPr>
        <p:sp>
          <p:nvSpPr>
            <p:cNvPr id="337" name="Rectangle"/>
            <p:cNvSpPr/>
            <p:nvPr/>
          </p:nvSpPr>
          <p:spPr>
            <a:xfrm>
              <a:off x="0" y="0"/>
              <a:ext cx="5147516" cy="4191109"/>
            </a:xfrm>
            <a:prstGeom prst="rect">
              <a:avLst/>
            </a:prstGeom>
            <a:solidFill>
              <a:srgbClr val="FFFFFF"/>
            </a:solidFill>
            <a:ln w="3175" cap="flat">
              <a:noFill/>
              <a:miter lim="400000"/>
            </a:ln>
            <a:effectLst/>
          </p:spPr>
          <p:txBody>
            <a:bodyPr wrap="square" lIns="50800" tIns="50800" rIns="50800" bIns="50800" numCol="1" anchor="ctr">
              <a:noAutofit/>
            </a:bodyPr>
            <a:lstStyle/>
            <a:p>
              <a:pPr marL="0" indent="0" algn="ctr" defTabSz="584200">
                <a:spcBef>
                  <a:spcPts val="0"/>
                </a:spcBef>
                <a:buSzTx/>
                <a:buNone/>
                <a:defRPr sz="2400">
                  <a:solidFill>
                    <a:srgbClr val="FFFFFF"/>
                  </a:solidFill>
                  <a:latin typeface="+mn-lt"/>
                  <a:ea typeface="+mn-ea"/>
                  <a:cs typeface="+mn-cs"/>
                  <a:sym typeface="Helvetica Light"/>
                </a:defRPr>
              </a:pPr>
            </a:p>
          </p:txBody>
        </p:sp>
        <p:pic>
          <p:nvPicPr>
            <p:cNvPr id="338" name="droppedImage.tiff" descr="droppedImage.tiff"/>
            <p:cNvPicPr>
              <a:picLocks noChangeAspect="1"/>
            </p:cNvPicPr>
            <p:nvPr/>
          </p:nvPicPr>
          <p:blipFill>
            <a:blip r:embed="rId25">
              <a:extLst/>
            </a:blip>
            <a:stretch>
              <a:fillRect/>
            </a:stretch>
          </p:blipFill>
          <p:spPr>
            <a:xfrm>
              <a:off x="265253" y="301216"/>
              <a:ext cx="4617010" cy="3588676"/>
            </a:xfrm>
            <a:prstGeom prst="rect">
              <a:avLst/>
            </a:prstGeom>
            <a:ln w="38100" cap="flat">
              <a:solidFill>
                <a:srgbClr val="522A95"/>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30"/>
                                        </p:tgtEl>
                                        <p:attrNameLst>
                                          <p:attrName>style.visibility</p:attrName>
                                        </p:attrNameLst>
                                      </p:cBhvr>
                                      <p:to>
                                        <p:strVal val="visible"/>
                                      </p:to>
                                    </p:set>
                                    <p:animEffect filter="dissolve" transition="in">
                                      <p:cBhvr>
                                        <p:cTn id="7" dur="499"/>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29"/>
                                        </p:tgtEl>
                                        <p:attrNameLst>
                                          <p:attrName>style.visibility</p:attrName>
                                        </p:attrNameLst>
                                      </p:cBhvr>
                                      <p:to>
                                        <p:strVal val="visible"/>
                                      </p:to>
                                    </p:set>
                                    <p:animEffect filter="dissolve" transition="in">
                                      <p:cBhvr>
                                        <p:cTn id="12" dur="499"/>
                                        <p:tgtEl>
                                          <p:spTgt spid="32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31"/>
                                        </p:tgtEl>
                                        <p:attrNameLst>
                                          <p:attrName>style.visibility</p:attrName>
                                        </p:attrNameLst>
                                      </p:cBhvr>
                                      <p:to>
                                        <p:strVal val="visible"/>
                                      </p:to>
                                    </p:set>
                                    <p:animEffect filter="dissolve" transition="in">
                                      <p:cBhvr>
                                        <p:cTn id="17" dur="499"/>
                                        <p:tgtEl>
                                          <p:spTgt spid="33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336"/>
                                        </p:tgtEl>
                                        <p:attrNameLst>
                                          <p:attrName>style.visibility</p:attrName>
                                        </p:attrNameLst>
                                      </p:cBhvr>
                                      <p:to>
                                        <p:strVal val="visible"/>
                                      </p:to>
                                    </p:set>
                                    <p:animEffect filter="dissolve" transition="in">
                                      <p:cBhvr>
                                        <p:cTn id="22" dur="499"/>
                                        <p:tgtEl>
                                          <p:spTgt spid="33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332"/>
                                        </p:tgtEl>
                                        <p:attrNameLst>
                                          <p:attrName>style.visibility</p:attrName>
                                        </p:attrNameLst>
                                      </p:cBhvr>
                                      <p:to>
                                        <p:strVal val="visible"/>
                                      </p:to>
                                    </p:set>
                                    <p:animEffect filter="dissolve" transition="in">
                                      <p:cBhvr>
                                        <p:cTn id="27" dur="499"/>
                                        <p:tgtEl>
                                          <p:spTgt spid="332"/>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339"/>
                                        </p:tgtEl>
                                        <p:attrNameLst>
                                          <p:attrName>style.visibility</p:attrName>
                                        </p:attrNameLst>
                                      </p:cBhvr>
                                      <p:to>
                                        <p:strVal val="visible"/>
                                      </p:to>
                                    </p:set>
                                    <p:animEffect filter="dissolve" transition="in">
                                      <p:cBhvr>
                                        <p:cTn id="32" dur="1000"/>
                                        <p:tgtEl>
                                          <p:spTgt spid="339"/>
                                        </p:tgtEl>
                                      </p:cBhvr>
                                    </p:animEffect>
                                  </p:childTnLst>
                                </p:cTn>
                              </p:par>
                            </p:childTnLst>
                          </p:cTn>
                        </p:par>
                      </p:childTnLst>
                    </p:cTn>
                  </p:par>
                  <p:par>
                    <p:cTn id="33" fill="hold">
                      <p:stCondLst>
                        <p:cond delay="indefinite"/>
                      </p:stCondLst>
                      <p:childTnLst>
                        <p:par>
                          <p:cTn id="34" fill="hold">
                            <p:stCondLst>
                              <p:cond delay="0"/>
                            </p:stCondLst>
                            <p:childTnLst>
                              <p:par>
                                <p:cTn id="35" presetClass="exit" nodeType="clickEffect" presetID="9" grpId="7" fill="hold">
                                  <p:stCondLst>
                                    <p:cond delay="0"/>
                                  </p:stCondLst>
                                  <p:iterate type="el" backwards="0">
                                    <p:tmAbs val="0"/>
                                  </p:iterate>
                                  <p:childTnLst>
                                    <p:animEffect filter="dissolve" transition="out">
                                      <p:cBhvr>
                                        <p:cTn id="36" dur="1000" fill="hold"/>
                                        <p:tgtEl>
                                          <p:spTgt spid="339"/>
                                        </p:tgtEl>
                                      </p:cBhvr>
                                    </p:animEffect>
                                    <p:set>
                                      <p:cBhvr>
                                        <p:cTn id="37" fill="hold">
                                          <p:stCondLst>
                                            <p:cond delay="999"/>
                                          </p:stCondLst>
                                        </p:cTn>
                                        <p:tgtEl>
                                          <p:spTgt spid="33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ID="9" grpId="8" fill="hold">
                                  <p:stCondLst>
                                    <p:cond delay="0"/>
                                  </p:stCondLst>
                                  <p:iterate type="el" backwards="0">
                                    <p:tmAbs val="0"/>
                                  </p:iterate>
                                  <p:childTnLst>
                                    <p:set>
                                      <p:cBhvr>
                                        <p:cTn id="41" fill="hold"/>
                                        <p:tgtEl>
                                          <p:spTgt spid="333"/>
                                        </p:tgtEl>
                                        <p:attrNameLst>
                                          <p:attrName>style.visibility</p:attrName>
                                        </p:attrNameLst>
                                      </p:cBhvr>
                                      <p:to>
                                        <p:strVal val="visible"/>
                                      </p:to>
                                    </p:set>
                                    <p:animEffect filter="dissolve" transition="in">
                                      <p:cBhvr>
                                        <p:cTn id="42" dur="499"/>
                                        <p:tgtEl>
                                          <p:spTgt spid="333"/>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9" grpId="9" fill="hold">
                                  <p:stCondLst>
                                    <p:cond delay="0"/>
                                  </p:stCondLst>
                                  <p:iterate type="el" backwards="0">
                                    <p:tmAbs val="0"/>
                                  </p:iterate>
                                  <p:childTnLst>
                                    <p:set>
                                      <p:cBhvr>
                                        <p:cTn id="46" fill="hold"/>
                                        <p:tgtEl>
                                          <p:spTgt spid="335"/>
                                        </p:tgtEl>
                                        <p:attrNameLst>
                                          <p:attrName>style.visibility</p:attrName>
                                        </p:attrNameLst>
                                      </p:cBhvr>
                                      <p:to>
                                        <p:strVal val="visible"/>
                                      </p:to>
                                    </p:set>
                                    <p:animEffect filter="dissolve" transition="in">
                                      <p:cBhvr>
                                        <p:cTn id="47" dur="499"/>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 grpId="9"/>
      <p:bldP build="whole" bldLvl="1" animBg="1" rev="0" advAuto="0" spid="336" grpId="4"/>
      <p:bldP build="whole" bldLvl="1" animBg="1" rev="0" advAuto="0" spid="330" grpId="1"/>
      <p:bldP build="whole" bldLvl="1" animBg="1" rev="0" advAuto="0" spid="332" grpId="5"/>
      <p:bldP build="whole" bldLvl="1" animBg="1" rev="0" advAuto="0" spid="331" grpId="3"/>
      <p:bldP build="whole" bldLvl="1" animBg="1" rev="0" advAuto="0" spid="333" grpId="8"/>
      <p:bldP build="whole" bldLvl="1" animBg="1" rev="0" advAuto="0" spid="329" grpId="2"/>
      <p:bldP build="whole" bldLvl="1" animBg="1" rev="0" advAuto="0" spid="339" grpId="6"/>
      <p:bldP build="whole" bldLvl="1" animBg="1" rev="0" advAuto="0" spid="339" grpId="7"/>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https://en.wikiquote.org/wiki/Grace_Hopper"/>
          <p:cNvSpPr txBox="1"/>
          <p:nvPr/>
        </p:nvSpPr>
        <p:spPr>
          <a:xfrm>
            <a:off x="1003300" y="7126297"/>
            <a:ext cx="14262100" cy="406401"/>
          </a:xfrm>
          <a:prstGeom prst="rect">
            <a:avLst/>
          </a:prstGeom>
          <a:solidFill>
            <a:srgbClr val="F5ECD6"/>
          </a:solidFill>
          <a:ln w="12700">
            <a:solidFill>
              <a:srgbClr val="522A95"/>
            </a:solidFill>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1pPr marL="0" indent="0" defTabSz="647700">
              <a:spcBef>
                <a:spcPts val="0"/>
              </a:spcBef>
              <a:buClr>
                <a:srgbClr val="000000"/>
              </a:buClr>
              <a:buSzTx/>
              <a:buFont typeface="Garamond"/>
              <a:buNone/>
              <a:defRPr sz="2200">
                <a:uFill>
                  <a:solidFill>
                    <a:srgbClr val="000000"/>
                  </a:solidFill>
                </a:uFill>
                <a:latin typeface="Menlo"/>
                <a:ea typeface="Menlo"/>
                <a:cs typeface="Menlo"/>
                <a:sym typeface="Menlo"/>
              </a:defRPr>
            </a:lvl1pPr>
          </a:lstStyle>
          <a:p>
            <a:pPr/>
            <a:r>
              <a:t>https://en.wikiquote.org/wiki/Grace_Hopper</a:t>
            </a:r>
          </a:p>
        </p:txBody>
      </p:sp>
      <p:sp>
        <p:nvSpPr>
          <p:cNvPr id="342" name="Rear Admiral Grace M. Hopper"/>
          <p:cNvSpPr/>
          <p:nvPr>
            <p:ph type="title"/>
          </p:nvPr>
        </p:nvSpPr>
        <p:spPr>
          <a:prstGeom prst="rect">
            <a:avLst/>
          </a:prstGeom>
        </p:spPr>
        <p:txBody>
          <a:bodyPr/>
          <a:lstStyle/>
          <a:p>
            <a:pPr/>
            <a:r>
              <a:t>Rear Admiral Grace M. Hopper</a:t>
            </a:r>
          </a:p>
        </p:txBody>
      </p:sp>
      <p:pic>
        <p:nvPicPr>
          <p:cNvPr id="343" name="droppedImage.tiff" descr="droppedImage.tiff"/>
          <p:cNvPicPr>
            <a:picLocks noChangeAspect="1"/>
          </p:cNvPicPr>
          <p:nvPr/>
        </p:nvPicPr>
        <p:blipFill>
          <a:blip r:embed="rId2">
            <a:extLst/>
          </a:blip>
          <a:stretch>
            <a:fillRect/>
          </a:stretch>
        </p:blipFill>
        <p:spPr>
          <a:xfrm>
            <a:off x="11087100" y="952500"/>
            <a:ext cx="3519574" cy="4127500"/>
          </a:xfrm>
          <a:prstGeom prst="rect">
            <a:avLst/>
          </a:prstGeom>
          <a:ln w="38100">
            <a:solidFill>
              <a:srgbClr val="522A95"/>
            </a:solidFill>
            <a:miter lim="400000"/>
          </a:ln>
        </p:spPr>
      </p:pic>
      <p:sp>
        <p:nvSpPr>
          <p:cNvPr id="344" name="It’s easier to ask forgiveness than it is to get permission."/>
          <p:cNvSpPr/>
          <p:nvPr/>
        </p:nvSpPr>
        <p:spPr>
          <a:xfrm>
            <a:off x="2114685" y="1579260"/>
            <a:ext cx="10429876" cy="1638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6" y="0"/>
                </a:moveTo>
                <a:cubicBezTo>
                  <a:pt x="236" y="0"/>
                  <a:pt x="0" y="1499"/>
                  <a:pt x="0" y="3349"/>
                </a:cubicBezTo>
                <a:lnTo>
                  <a:pt x="0" y="18251"/>
                </a:lnTo>
                <a:cubicBezTo>
                  <a:pt x="0" y="20101"/>
                  <a:pt x="236" y="21600"/>
                  <a:pt x="526" y="21600"/>
                </a:cubicBezTo>
                <a:lnTo>
                  <a:pt x="12967" y="21600"/>
                </a:lnTo>
                <a:cubicBezTo>
                  <a:pt x="13227" y="21600"/>
                  <a:pt x="13442" y="20393"/>
                  <a:pt x="13484" y="18811"/>
                </a:cubicBezTo>
                <a:lnTo>
                  <a:pt x="21600" y="17137"/>
                </a:lnTo>
                <a:lnTo>
                  <a:pt x="13493" y="15462"/>
                </a:lnTo>
                <a:lnTo>
                  <a:pt x="13493" y="3349"/>
                </a:lnTo>
                <a:cubicBezTo>
                  <a:pt x="13493" y="1499"/>
                  <a:pt x="13257" y="0"/>
                  <a:pt x="12967" y="0"/>
                </a:cubicBezTo>
                <a:lnTo>
                  <a:pt x="526"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774700">
              <a:spcBef>
                <a:spcPts val="0"/>
              </a:spcBef>
              <a:buClr>
                <a:srgbClr val="000000"/>
              </a:buClr>
              <a:buSzTx/>
              <a:buNone/>
              <a:defRPr sz="3200">
                <a:latin typeface="Avenir Book"/>
                <a:ea typeface="Avenir Book"/>
                <a:cs typeface="Avenir Book"/>
                <a:sym typeface="Avenir Book"/>
              </a:defRPr>
            </a:lvl1pPr>
          </a:lstStyle>
          <a:p>
            <a:pPr/>
            <a:r>
              <a:t>It’s easier to ask forgiveness than it is to get permission.</a:t>
            </a:r>
          </a:p>
        </p:txBody>
      </p:sp>
      <p:sp>
        <p:nvSpPr>
          <p:cNvPr id="345" name="Humans are allergic to change. They love to say, “We’ve always done it this way.” I try to fight that. That’s why I have a clock on my wall that runs counter-clockwise."/>
          <p:cNvSpPr/>
          <p:nvPr/>
        </p:nvSpPr>
        <p:spPr>
          <a:xfrm>
            <a:off x="7470338" y="3107785"/>
            <a:ext cx="8260557" cy="38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26" y="0"/>
                </a:moveTo>
                <a:lnTo>
                  <a:pt x="14193" y="7091"/>
                </a:lnTo>
                <a:lnTo>
                  <a:pt x="664" y="7091"/>
                </a:lnTo>
                <a:cubicBezTo>
                  <a:pt x="297" y="7091"/>
                  <a:pt x="0" y="7734"/>
                  <a:pt x="0" y="8528"/>
                </a:cubicBezTo>
                <a:lnTo>
                  <a:pt x="0" y="20163"/>
                </a:lnTo>
                <a:cubicBezTo>
                  <a:pt x="0" y="20956"/>
                  <a:pt x="297" y="21600"/>
                  <a:pt x="664" y="21600"/>
                </a:cubicBezTo>
                <a:lnTo>
                  <a:pt x="20936" y="21600"/>
                </a:lnTo>
                <a:cubicBezTo>
                  <a:pt x="21303" y="21600"/>
                  <a:pt x="21600" y="20956"/>
                  <a:pt x="21600" y="20163"/>
                </a:cubicBezTo>
                <a:lnTo>
                  <a:pt x="21600" y="8528"/>
                </a:lnTo>
                <a:cubicBezTo>
                  <a:pt x="21600" y="7734"/>
                  <a:pt x="21303" y="7091"/>
                  <a:pt x="20936" y="7091"/>
                </a:cubicBezTo>
                <a:lnTo>
                  <a:pt x="14859" y="7091"/>
                </a:lnTo>
                <a:lnTo>
                  <a:pt x="14526"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marL="0" indent="0" algn="ctr" defTabSz="774700">
              <a:spcBef>
                <a:spcPts val="0"/>
              </a:spcBef>
              <a:buClr>
                <a:srgbClr val="000000"/>
              </a:buClr>
              <a:buSzTx/>
              <a:buNone/>
              <a:defRPr sz="3200">
                <a:latin typeface="Avenir Book"/>
                <a:ea typeface="Avenir Book"/>
                <a:cs typeface="Avenir Book"/>
                <a:sym typeface="Avenir Book"/>
              </a:defRPr>
            </a:pPr>
            <a:r>
              <a:rPr>
                <a:hlinkClick r:id="rId3" invalidUrl="" action="" tgtFrame="" tooltip="" history="1" highlightClick="0" endSnd="0"/>
              </a:rPr>
              <a:t>Humans</a:t>
            </a:r>
            <a:r>
              <a:t> are allergic to </a:t>
            </a:r>
            <a:r>
              <a:rPr>
                <a:hlinkClick r:id="rId4" invalidUrl="" action="" tgtFrame="" tooltip="" history="1" highlightClick="0" endSnd="0"/>
              </a:rPr>
              <a:t>change</a:t>
            </a:r>
            <a:r>
              <a:t>. They love to say, “We’ve always done it this way.” I try to fight that. That’s why I have a clock on my wall that runs counter-clockwise.</a:t>
            </a:r>
          </a:p>
        </p:txBody>
      </p:sp>
      <p:sp>
        <p:nvSpPr>
          <p:cNvPr id="346" name="In total desperation, I called over to the engineering building, and I said, &quot;Please cut off a nanosecond and send it over to me.&quot;"/>
          <p:cNvSpPr/>
          <p:nvPr/>
        </p:nvSpPr>
        <p:spPr>
          <a:xfrm>
            <a:off x="407376" y="3082096"/>
            <a:ext cx="12179698" cy="2979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779" y="4223"/>
                </a:lnTo>
                <a:cubicBezTo>
                  <a:pt x="11697" y="3788"/>
                  <a:pt x="11569" y="3504"/>
                  <a:pt x="11424" y="3504"/>
                </a:cubicBezTo>
                <a:lnTo>
                  <a:pt x="450" y="3504"/>
                </a:lnTo>
                <a:cubicBezTo>
                  <a:pt x="202" y="3504"/>
                  <a:pt x="0" y="4328"/>
                  <a:pt x="0" y="5345"/>
                </a:cubicBezTo>
                <a:lnTo>
                  <a:pt x="0" y="19759"/>
                </a:lnTo>
                <a:cubicBezTo>
                  <a:pt x="0" y="20776"/>
                  <a:pt x="202" y="21600"/>
                  <a:pt x="450" y="21600"/>
                </a:cubicBezTo>
                <a:lnTo>
                  <a:pt x="11424" y="21600"/>
                </a:lnTo>
                <a:cubicBezTo>
                  <a:pt x="11673" y="21600"/>
                  <a:pt x="11874" y="20776"/>
                  <a:pt x="11874" y="19759"/>
                </a:cubicBezTo>
                <a:lnTo>
                  <a:pt x="11874" y="6039"/>
                </a:lnTo>
                <a:lnTo>
                  <a:pt x="21600"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774700">
              <a:spcBef>
                <a:spcPts val="0"/>
              </a:spcBef>
              <a:buClr>
                <a:srgbClr val="000000"/>
              </a:buClr>
              <a:buSzTx/>
              <a:buNone/>
              <a:defRPr sz="3200">
                <a:latin typeface="Avenir Book"/>
                <a:ea typeface="Avenir Book"/>
                <a:cs typeface="Avenir Book"/>
                <a:sym typeface="Avenir Book"/>
              </a:defRPr>
            </a:lvl1pPr>
          </a:lstStyle>
          <a:p>
            <a:pPr/>
            <a:r>
              <a:t>In total desperation, I called over to the engineering building, and I said, "Please cut off a nanosecond and send it over to 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44"/>
                                        </p:tgtEl>
                                        <p:attrNameLst>
                                          <p:attrName>style.visibility</p:attrName>
                                        </p:attrNameLst>
                                      </p:cBhvr>
                                      <p:to>
                                        <p:strVal val="visible"/>
                                      </p:to>
                                    </p:set>
                                    <p:animEffect filter="dissolve" transition="in">
                                      <p:cBhvr>
                                        <p:cTn id="7" dur="500"/>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45"/>
                                        </p:tgtEl>
                                        <p:attrNameLst>
                                          <p:attrName>style.visibility</p:attrName>
                                        </p:attrNameLst>
                                      </p:cBhvr>
                                      <p:to>
                                        <p:strVal val="visible"/>
                                      </p:to>
                                    </p:set>
                                    <p:animEffect filter="dissolve" transition="in">
                                      <p:cBhvr>
                                        <p:cTn id="12" dur="500"/>
                                        <p:tgtEl>
                                          <p:spTgt spid="34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46"/>
                                        </p:tgtEl>
                                        <p:attrNameLst>
                                          <p:attrName>style.visibility</p:attrName>
                                        </p:attrNameLst>
                                      </p:cBhvr>
                                      <p:to>
                                        <p:strVal val="visible"/>
                                      </p:to>
                                    </p:set>
                                    <p:animEffect filter="dissolve" transition="in">
                                      <p:cBhvr>
                                        <p:cTn id="17" dur="5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4" grpId="1"/>
      <p:bldP build="whole" bldLvl="1" animBg="1" rev="0" advAuto="0" spid="346" grpId="3"/>
      <p:bldP build="whole" bldLvl="1" animBg="1" rev="0" advAuto="0" spid="345"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Image" descr="Image"/>
          <p:cNvPicPr>
            <a:picLocks noChangeAspect="1"/>
          </p:cNvPicPr>
          <p:nvPr/>
        </p:nvPicPr>
        <p:blipFill>
          <a:blip r:embed="rId2">
            <a:extLst/>
          </a:blip>
          <a:stretch>
            <a:fillRect/>
          </a:stretch>
        </p:blipFill>
        <p:spPr>
          <a:xfrm>
            <a:off x="6960807" y="1077505"/>
            <a:ext cx="8543491" cy="6499524"/>
          </a:xfrm>
          <a:prstGeom prst="rect">
            <a:avLst/>
          </a:prstGeom>
          <a:ln w="3175">
            <a:miter lim="400000"/>
          </a:ln>
        </p:spPr>
      </p:pic>
      <p:pic>
        <p:nvPicPr>
          <p:cNvPr id="349" name="Screen Shot 2019-04-11 at 1.28.21 PM.png" descr="Screen Shot 2019-04-11 at 1.28.21 PM.png"/>
          <p:cNvPicPr>
            <a:picLocks noChangeAspect="1"/>
          </p:cNvPicPr>
          <p:nvPr/>
        </p:nvPicPr>
        <p:blipFill>
          <a:blip r:embed="rId3">
            <a:extLst/>
          </a:blip>
          <a:stretch>
            <a:fillRect/>
          </a:stretch>
        </p:blipFill>
        <p:spPr>
          <a:xfrm>
            <a:off x="994987" y="435285"/>
            <a:ext cx="5730668" cy="7783964"/>
          </a:xfrm>
          <a:prstGeom prst="rect">
            <a:avLst/>
          </a:prstGeom>
          <a:ln w="3175">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I reject this premise…"/>
          <p:cNvSpPr/>
          <p:nvPr>
            <p:ph type="title"/>
          </p:nvPr>
        </p:nvSpPr>
        <p:spPr>
          <a:xfrm>
            <a:off x="1185333" y="2777867"/>
            <a:ext cx="13885335" cy="3098801"/>
          </a:xfrm>
          <a:prstGeom prst="rect">
            <a:avLst/>
          </a:prstGeom>
        </p:spPr>
        <p:txBody>
          <a:bodyPr/>
          <a:lstStyle/>
          <a:p>
            <a:pPr/>
            <a:r>
              <a:t>I reject this premise…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Image" descr="Image"/>
          <p:cNvPicPr>
            <a:picLocks noChangeAspect="1"/>
          </p:cNvPicPr>
          <p:nvPr/>
        </p:nvPicPr>
        <p:blipFill>
          <a:blip r:embed="rId2">
            <a:extLst/>
          </a:blip>
          <a:stretch>
            <a:fillRect/>
          </a:stretch>
        </p:blipFill>
        <p:spPr>
          <a:xfrm>
            <a:off x="5262480" y="652238"/>
            <a:ext cx="5731040" cy="7350058"/>
          </a:xfrm>
          <a:prstGeom prst="rect">
            <a:avLst/>
          </a:prstGeom>
          <a:ln w="3175">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droppedImage.png" descr="droppedImage.png"/>
          <p:cNvPicPr>
            <a:picLocks noChangeAspect="1"/>
          </p:cNvPicPr>
          <p:nvPr/>
        </p:nvPicPr>
        <p:blipFill>
          <a:blip r:embed="rId2">
            <a:extLst/>
          </a:blip>
          <a:stretch>
            <a:fillRect/>
          </a:stretch>
        </p:blipFill>
        <p:spPr>
          <a:xfrm>
            <a:off x="1445604" y="423822"/>
            <a:ext cx="8661401" cy="4510647"/>
          </a:xfrm>
          <a:prstGeom prst="rect">
            <a:avLst/>
          </a:prstGeom>
          <a:ln w="3175">
            <a:miter lim="400000"/>
          </a:ln>
        </p:spPr>
      </p:pic>
      <p:pic>
        <p:nvPicPr>
          <p:cNvPr id="356" name="droppedImage.png" descr="droppedImage.png"/>
          <p:cNvPicPr>
            <a:picLocks noChangeAspect="1"/>
          </p:cNvPicPr>
          <p:nvPr/>
        </p:nvPicPr>
        <p:blipFill>
          <a:blip r:embed="rId3">
            <a:extLst/>
          </a:blip>
          <a:stretch>
            <a:fillRect/>
          </a:stretch>
        </p:blipFill>
        <p:spPr>
          <a:xfrm>
            <a:off x="13202412" y="607924"/>
            <a:ext cx="2620707" cy="5892801"/>
          </a:xfrm>
          <a:prstGeom prst="rect">
            <a:avLst/>
          </a:prstGeom>
          <a:ln w="3175">
            <a:miter lim="400000"/>
          </a:ln>
        </p:spPr>
      </p:pic>
      <p:pic>
        <p:nvPicPr>
          <p:cNvPr id="357" name="droppedImage.png" descr="droppedImage.png"/>
          <p:cNvPicPr>
            <a:picLocks noChangeAspect="1"/>
          </p:cNvPicPr>
          <p:nvPr/>
        </p:nvPicPr>
        <p:blipFill>
          <a:blip r:embed="rId4">
            <a:extLst/>
          </a:blip>
          <a:stretch>
            <a:fillRect/>
          </a:stretch>
        </p:blipFill>
        <p:spPr>
          <a:xfrm>
            <a:off x="10908217" y="2816306"/>
            <a:ext cx="2247901" cy="1371601"/>
          </a:xfrm>
          <a:prstGeom prst="rect">
            <a:avLst/>
          </a:prstGeom>
          <a:ln w="3175">
            <a:miter lim="400000"/>
          </a:ln>
        </p:spPr>
      </p:pic>
      <p:pic>
        <p:nvPicPr>
          <p:cNvPr id="358" name="droppedImage.png" descr="droppedImage.png"/>
          <p:cNvPicPr>
            <a:picLocks noChangeAspect="1"/>
          </p:cNvPicPr>
          <p:nvPr/>
        </p:nvPicPr>
        <p:blipFill>
          <a:blip r:embed="rId5">
            <a:extLst/>
          </a:blip>
          <a:stretch>
            <a:fillRect/>
          </a:stretch>
        </p:blipFill>
        <p:spPr>
          <a:xfrm>
            <a:off x="-38100" y="5008702"/>
            <a:ext cx="5807101" cy="1549401"/>
          </a:xfrm>
          <a:prstGeom prst="rect">
            <a:avLst/>
          </a:prstGeom>
          <a:ln w="3175">
            <a:miter lim="400000"/>
          </a:ln>
        </p:spPr>
      </p:pic>
      <p:pic>
        <p:nvPicPr>
          <p:cNvPr id="359" name="droppedImage.png" descr="droppedImage.png"/>
          <p:cNvPicPr>
            <a:picLocks noChangeAspect="1"/>
          </p:cNvPicPr>
          <p:nvPr/>
        </p:nvPicPr>
        <p:blipFill>
          <a:blip r:embed="rId6">
            <a:extLst/>
          </a:blip>
          <a:stretch>
            <a:fillRect/>
          </a:stretch>
        </p:blipFill>
        <p:spPr>
          <a:xfrm>
            <a:off x="5889060" y="4983302"/>
            <a:ext cx="5245101" cy="3175001"/>
          </a:xfrm>
          <a:prstGeom prst="rect">
            <a:avLst/>
          </a:prstGeom>
          <a:ln w="3175">
            <a:miter lim="400000"/>
          </a:ln>
        </p:spPr>
      </p:pic>
      <p:pic>
        <p:nvPicPr>
          <p:cNvPr id="360" name="droppedImage.png" descr="droppedImage.png"/>
          <p:cNvPicPr>
            <a:picLocks noChangeAspect="1"/>
          </p:cNvPicPr>
          <p:nvPr/>
        </p:nvPicPr>
        <p:blipFill>
          <a:blip r:embed="rId7">
            <a:extLst/>
          </a:blip>
          <a:stretch>
            <a:fillRect/>
          </a:stretch>
        </p:blipFill>
        <p:spPr>
          <a:xfrm>
            <a:off x="546100" y="539400"/>
            <a:ext cx="2298700" cy="826200"/>
          </a:xfrm>
          <a:prstGeom prst="rect">
            <a:avLst/>
          </a:prstGeom>
          <a:ln w="3175">
            <a:miter lim="400000"/>
          </a:ln>
        </p:spPr>
      </p:pic>
      <p:pic>
        <p:nvPicPr>
          <p:cNvPr id="361" name="droppedImage.png" descr="droppedImage.png"/>
          <p:cNvPicPr>
            <a:picLocks noChangeAspect="1"/>
          </p:cNvPicPr>
          <p:nvPr/>
        </p:nvPicPr>
        <p:blipFill>
          <a:blip r:embed="rId8">
            <a:extLst/>
          </a:blip>
          <a:stretch>
            <a:fillRect/>
          </a:stretch>
        </p:blipFill>
        <p:spPr>
          <a:xfrm>
            <a:off x="11137900" y="1206500"/>
            <a:ext cx="1244600" cy="1244600"/>
          </a:xfrm>
          <a:prstGeom prst="rect">
            <a:avLst/>
          </a:prstGeom>
          <a:ln w="3175">
            <a:miter lim="400000"/>
          </a:ln>
        </p:spPr>
      </p:pic>
      <p:grpSp>
        <p:nvGrpSpPr>
          <p:cNvPr id="364" name="Group"/>
          <p:cNvGrpSpPr/>
          <p:nvPr/>
        </p:nvGrpSpPr>
        <p:grpSpPr>
          <a:xfrm>
            <a:off x="762148" y="7008678"/>
            <a:ext cx="3048001" cy="1143001"/>
            <a:chOff x="0" y="0"/>
            <a:chExt cx="3048000" cy="1143000"/>
          </a:xfrm>
        </p:grpSpPr>
        <p:pic>
          <p:nvPicPr>
            <p:cNvPr id="362" name="droppedImage.png" descr="droppedImage.png"/>
            <p:cNvPicPr>
              <a:picLocks noChangeAspect="1"/>
            </p:cNvPicPr>
            <p:nvPr/>
          </p:nvPicPr>
          <p:blipFill>
            <a:blip r:embed="rId9">
              <a:extLst/>
            </a:blip>
            <a:stretch>
              <a:fillRect/>
            </a:stretch>
          </p:blipFill>
          <p:spPr>
            <a:xfrm>
              <a:off x="114300" y="0"/>
              <a:ext cx="2850413" cy="1054100"/>
            </a:xfrm>
            <a:prstGeom prst="rect">
              <a:avLst/>
            </a:prstGeom>
            <a:ln w="3175" cap="flat">
              <a:noFill/>
              <a:miter lim="400000"/>
            </a:ln>
            <a:effectLst/>
          </p:spPr>
        </p:pic>
        <p:sp>
          <p:nvSpPr>
            <p:cNvPr id="363" name="Rectangle"/>
            <p:cNvSpPr/>
            <p:nvPr/>
          </p:nvSpPr>
          <p:spPr>
            <a:xfrm>
              <a:off x="0" y="647700"/>
              <a:ext cx="3048000" cy="495300"/>
            </a:xfrm>
            <a:prstGeom prst="rect">
              <a:avLst/>
            </a:prstGeom>
            <a:solidFill>
              <a:srgbClr val="FFFFFF"/>
            </a:solidFill>
            <a:ln w="3175" cap="flat">
              <a:noFill/>
              <a:miter lim="400000"/>
            </a:ln>
            <a:effectLst/>
          </p:spPr>
          <p:txBody>
            <a:bodyPr wrap="square" lIns="38100" tIns="38100" rIns="38100" bIns="38100" numCol="1" anchor="t">
              <a:noAutofit/>
            </a:bodyPr>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grpSp>
      <p:sp>
        <p:nvSpPr>
          <p:cNvPr id="365" name="Oval"/>
          <p:cNvSpPr/>
          <p:nvPr/>
        </p:nvSpPr>
        <p:spPr>
          <a:xfrm>
            <a:off x="1212850" y="1326281"/>
            <a:ext cx="1193800" cy="1092201"/>
          </a:xfrm>
          <a:prstGeom prst="ellipse">
            <a:avLst/>
          </a:prstGeom>
          <a:solidFill>
            <a:srgbClr val="E32400">
              <a:alpha val="30000"/>
            </a:srgbClr>
          </a:solidFill>
          <a:ln w="50800">
            <a:solidFill>
              <a:srgbClr val="000000">
                <a:alpha val="30000"/>
              </a:srgbClr>
            </a:solidFill>
            <a:miter lim="400000"/>
          </a:ln>
        </p:spPr>
        <p:txBody>
          <a:bodyPr lIns="38100" tIns="38100" rIns="38100" bIns="38100"/>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366" name="Oval"/>
          <p:cNvSpPr/>
          <p:nvPr/>
        </p:nvSpPr>
        <p:spPr>
          <a:xfrm>
            <a:off x="11824885" y="3070306"/>
            <a:ext cx="1342420" cy="1196637"/>
          </a:xfrm>
          <a:prstGeom prst="ellipse">
            <a:avLst/>
          </a:prstGeom>
          <a:solidFill>
            <a:srgbClr val="E32400">
              <a:alpha val="30000"/>
            </a:srgbClr>
          </a:solidFill>
          <a:ln w="50800">
            <a:solidFill>
              <a:srgbClr val="000000">
                <a:alpha val="30000"/>
              </a:srgbClr>
            </a:solidFill>
            <a:miter lim="400000"/>
          </a:ln>
        </p:spPr>
        <p:txBody>
          <a:bodyPr lIns="38100" tIns="38100" rIns="38100" bIns="38100"/>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367" name="Oval"/>
          <p:cNvSpPr/>
          <p:nvPr/>
        </p:nvSpPr>
        <p:spPr>
          <a:xfrm>
            <a:off x="2883404" y="5977556"/>
            <a:ext cx="912006" cy="775400"/>
          </a:xfrm>
          <a:prstGeom prst="ellipse">
            <a:avLst/>
          </a:prstGeom>
          <a:solidFill>
            <a:srgbClr val="E32400">
              <a:alpha val="30000"/>
            </a:srgbClr>
          </a:solidFill>
          <a:ln w="50800">
            <a:solidFill>
              <a:srgbClr val="000000">
                <a:alpha val="30000"/>
              </a:srgbClr>
            </a:solidFill>
            <a:miter lim="400000"/>
          </a:ln>
        </p:spPr>
        <p:txBody>
          <a:bodyPr lIns="38100" tIns="38100" rIns="38100" bIns="38100"/>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55"/>
                                        </p:tgtEl>
                                        <p:attrNameLst>
                                          <p:attrName>style.visibility</p:attrName>
                                        </p:attrNameLst>
                                      </p:cBhvr>
                                      <p:to>
                                        <p:strVal val="visible"/>
                                      </p:to>
                                    </p:set>
                                    <p:animEffect filter="dissolve" transition="in">
                                      <p:cBhvr>
                                        <p:cTn id="7" dur="750"/>
                                        <p:tgtEl>
                                          <p:spTgt spid="355"/>
                                        </p:tgtEl>
                                      </p:cBhvr>
                                    </p:animEffect>
                                  </p:childTnLst>
                                </p:cTn>
                              </p:par>
                            </p:childTnLst>
                          </p:cTn>
                        </p:par>
                        <p:par>
                          <p:cTn id="8" fill="hold">
                            <p:stCondLst>
                              <p:cond delay="750"/>
                            </p:stCondLst>
                            <p:childTnLst>
                              <p:par>
                                <p:cTn id="9" presetClass="entr" nodeType="afterEffect" presetID="9" grpId="2" fill="hold">
                                  <p:stCondLst>
                                    <p:cond delay="0"/>
                                  </p:stCondLst>
                                  <p:iterate type="el" backwards="0">
                                    <p:tmAbs val="0"/>
                                  </p:iterate>
                                  <p:childTnLst>
                                    <p:set>
                                      <p:cBhvr>
                                        <p:cTn id="10" fill="hold"/>
                                        <p:tgtEl>
                                          <p:spTgt spid="360"/>
                                        </p:tgtEl>
                                        <p:attrNameLst>
                                          <p:attrName>style.visibility</p:attrName>
                                        </p:attrNameLst>
                                      </p:cBhvr>
                                      <p:to>
                                        <p:strVal val="visible"/>
                                      </p:to>
                                    </p:set>
                                    <p:animEffect filter="dissolve" transition="in">
                                      <p:cBhvr>
                                        <p:cTn id="11" dur="750"/>
                                        <p:tgtEl>
                                          <p:spTgt spid="360"/>
                                        </p:tgtEl>
                                      </p:cBhvr>
                                    </p:animEffect>
                                  </p:childTnLst>
                                </p:cTn>
                              </p:par>
                            </p:childTnLst>
                          </p:cTn>
                        </p:par>
                        <p:par>
                          <p:cTn id="12" fill="hold">
                            <p:stCondLst>
                              <p:cond delay="1500"/>
                            </p:stCondLst>
                            <p:childTnLst>
                              <p:par>
                                <p:cTn id="13" presetClass="entr" nodeType="afterEffect" presetID="9" grpId="3" fill="hold">
                                  <p:stCondLst>
                                    <p:cond delay="0"/>
                                  </p:stCondLst>
                                  <p:iterate type="el" backwards="0">
                                    <p:tmAbs val="0"/>
                                  </p:iterate>
                                  <p:childTnLst>
                                    <p:set>
                                      <p:cBhvr>
                                        <p:cTn id="14" fill="hold"/>
                                        <p:tgtEl>
                                          <p:spTgt spid="356"/>
                                        </p:tgtEl>
                                        <p:attrNameLst>
                                          <p:attrName>style.visibility</p:attrName>
                                        </p:attrNameLst>
                                      </p:cBhvr>
                                      <p:to>
                                        <p:strVal val="visible"/>
                                      </p:to>
                                    </p:set>
                                    <p:animEffect filter="dissolve" transition="in">
                                      <p:cBhvr>
                                        <p:cTn id="15" dur="750"/>
                                        <p:tgtEl>
                                          <p:spTgt spid="356"/>
                                        </p:tgtEl>
                                      </p:cBhvr>
                                    </p:animEffect>
                                  </p:childTnLst>
                                </p:cTn>
                              </p:par>
                            </p:childTnLst>
                          </p:cTn>
                        </p:par>
                        <p:par>
                          <p:cTn id="16" fill="hold">
                            <p:stCondLst>
                              <p:cond delay="2250"/>
                            </p:stCondLst>
                            <p:childTnLst>
                              <p:par>
                                <p:cTn id="17" presetClass="entr" nodeType="afterEffect" presetID="9" grpId="4" fill="hold">
                                  <p:stCondLst>
                                    <p:cond delay="0"/>
                                  </p:stCondLst>
                                  <p:iterate type="el" backwards="0">
                                    <p:tmAbs val="0"/>
                                  </p:iterate>
                                  <p:childTnLst>
                                    <p:set>
                                      <p:cBhvr>
                                        <p:cTn id="18" fill="hold"/>
                                        <p:tgtEl>
                                          <p:spTgt spid="357"/>
                                        </p:tgtEl>
                                        <p:attrNameLst>
                                          <p:attrName>style.visibility</p:attrName>
                                        </p:attrNameLst>
                                      </p:cBhvr>
                                      <p:to>
                                        <p:strVal val="visible"/>
                                      </p:to>
                                    </p:set>
                                    <p:animEffect filter="dissolve" transition="in">
                                      <p:cBhvr>
                                        <p:cTn id="19" dur="750"/>
                                        <p:tgtEl>
                                          <p:spTgt spid="357"/>
                                        </p:tgtEl>
                                      </p:cBhvr>
                                    </p:animEffect>
                                  </p:childTnLst>
                                </p:cTn>
                              </p:par>
                            </p:childTnLst>
                          </p:cTn>
                        </p:par>
                        <p:par>
                          <p:cTn id="20" fill="hold">
                            <p:stCondLst>
                              <p:cond delay="3000"/>
                            </p:stCondLst>
                            <p:childTnLst>
                              <p:par>
                                <p:cTn id="21" presetClass="entr" nodeType="afterEffect" presetID="9" grpId="5" fill="hold">
                                  <p:stCondLst>
                                    <p:cond delay="0"/>
                                  </p:stCondLst>
                                  <p:iterate type="el" backwards="0">
                                    <p:tmAbs val="0"/>
                                  </p:iterate>
                                  <p:childTnLst>
                                    <p:set>
                                      <p:cBhvr>
                                        <p:cTn id="22" fill="hold"/>
                                        <p:tgtEl>
                                          <p:spTgt spid="361"/>
                                        </p:tgtEl>
                                        <p:attrNameLst>
                                          <p:attrName>style.visibility</p:attrName>
                                        </p:attrNameLst>
                                      </p:cBhvr>
                                      <p:to>
                                        <p:strVal val="visible"/>
                                      </p:to>
                                    </p:set>
                                    <p:animEffect filter="dissolve" transition="in">
                                      <p:cBhvr>
                                        <p:cTn id="23" dur="750"/>
                                        <p:tgtEl>
                                          <p:spTgt spid="361"/>
                                        </p:tgtEl>
                                      </p:cBhvr>
                                    </p:animEffect>
                                  </p:childTnLst>
                                </p:cTn>
                              </p:par>
                            </p:childTnLst>
                          </p:cTn>
                        </p:par>
                        <p:par>
                          <p:cTn id="24" fill="hold">
                            <p:stCondLst>
                              <p:cond delay="3750"/>
                            </p:stCondLst>
                            <p:childTnLst>
                              <p:par>
                                <p:cTn id="25" presetClass="entr" nodeType="afterEffect" presetID="9" grpId="6" fill="hold">
                                  <p:stCondLst>
                                    <p:cond delay="0"/>
                                  </p:stCondLst>
                                  <p:iterate type="el" backwards="0">
                                    <p:tmAbs val="0"/>
                                  </p:iterate>
                                  <p:childTnLst>
                                    <p:set>
                                      <p:cBhvr>
                                        <p:cTn id="26" fill="hold"/>
                                        <p:tgtEl>
                                          <p:spTgt spid="358"/>
                                        </p:tgtEl>
                                        <p:attrNameLst>
                                          <p:attrName>style.visibility</p:attrName>
                                        </p:attrNameLst>
                                      </p:cBhvr>
                                      <p:to>
                                        <p:strVal val="visible"/>
                                      </p:to>
                                    </p:set>
                                    <p:animEffect filter="dissolve" transition="in">
                                      <p:cBhvr>
                                        <p:cTn id="27" dur="750"/>
                                        <p:tgtEl>
                                          <p:spTgt spid="358"/>
                                        </p:tgtEl>
                                      </p:cBhvr>
                                    </p:animEffect>
                                  </p:childTnLst>
                                </p:cTn>
                              </p:par>
                            </p:childTnLst>
                          </p:cTn>
                        </p:par>
                        <p:par>
                          <p:cTn id="28" fill="hold">
                            <p:stCondLst>
                              <p:cond delay="4500"/>
                            </p:stCondLst>
                            <p:childTnLst>
                              <p:par>
                                <p:cTn id="29" presetClass="entr" nodeType="afterEffect" presetID="9" grpId="7" fill="hold">
                                  <p:stCondLst>
                                    <p:cond delay="0"/>
                                  </p:stCondLst>
                                  <p:iterate type="el" backwards="0">
                                    <p:tmAbs val="0"/>
                                  </p:iterate>
                                  <p:childTnLst>
                                    <p:set>
                                      <p:cBhvr>
                                        <p:cTn id="30" fill="hold"/>
                                        <p:tgtEl>
                                          <p:spTgt spid="359"/>
                                        </p:tgtEl>
                                        <p:attrNameLst>
                                          <p:attrName>style.visibility</p:attrName>
                                        </p:attrNameLst>
                                      </p:cBhvr>
                                      <p:to>
                                        <p:strVal val="visible"/>
                                      </p:to>
                                    </p:set>
                                    <p:animEffect filter="dissolve" transition="in">
                                      <p:cBhvr>
                                        <p:cTn id="31" dur="750"/>
                                        <p:tgtEl>
                                          <p:spTgt spid="359"/>
                                        </p:tgtEl>
                                      </p:cBhvr>
                                    </p:animEffect>
                                  </p:childTnLst>
                                </p:cTn>
                              </p:par>
                            </p:childTnLst>
                          </p:cTn>
                        </p:par>
                        <p:par>
                          <p:cTn id="32" fill="hold">
                            <p:stCondLst>
                              <p:cond delay="5250"/>
                            </p:stCondLst>
                            <p:childTnLst>
                              <p:par>
                                <p:cTn id="33" presetClass="entr" nodeType="afterEffect" presetID="9" grpId="8" fill="hold">
                                  <p:stCondLst>
                                    <p:cond delay="0"/>
                                  </p:stCondLst>
                                  <p:iterate type="el" backwards="0">
                                    <p:tmAbs val="0"/>
                                  </p:iterate>
                                  <p:childTnLst>
                                    <p:set>
                                      <p:cBhvr>
                                        <p:cTn id="34" fill="hold"/>
                                        <p:tgtEl>
                                          <p:spTgt spid="364"/>
                                        </p:tgtEl>
                                        <p:attrNameLst>
                                          <p:attrName>style.visibility</p:attrName>
                                        </p:attrNameLst>
                                      </p:cBhvr>
                                      <p:to>
                                        <p:strVal val="visible"/>
                                      </p:to>
                                    </p:set>
                                    <p:animEffect filter="dissolve" transition="in">
                                      <p:cBhvr>
                                        <p:cTn id="35" dur="750"/>
                                        <p:tgtEl>
                                          <p:spTgt spid="364"/>
                                        </p:tgtEl>
                                      </p:cBhvr>
                                    </p:animEffect>
                                  </p:childTnLst>
                                </p:cTn>
                              </p:par>
                            </p:childTnLst>
                          </p:cTn>
                        </p:par>
                        <p:par>
                          <p:cTn id="36" fill="hold">
                            <p:stCondLst>
                              <p:cond delay="6000"/>
                            </p:stCondLst>
                            <p:childTnLst>
                              <p:par>
                                <p:cTn id="37" presetClass="entr" nodeType="afterEffect" presetID="9" grpId="9" fill="hold">
                                  <p:stCondLst>
                                    <p:cond delay="0"/>
                                  </p:stCondLst>
                                  <p:iterate type="el" backwards="0">
                                    <p:tmAbs val="0"/>
                                  </p:iterate>
                                  <p:childTnLst>
                                    <p:set>
                                      <p:cBhvr>
                                        <p:cTn id="38" fill="hold"/>
                                        <p:tgtEl>
                                          <p:spTgt spid="365"/>
                                        </p:tgtEl>
                                        <p:attrNameLst>
                                          <p:attrName>style.visibility</p:attrName>
                                        </p:attrNameLst>
                                      </p:cBhvr>
                                      <p:to>
                                        <p:strVal val="visible"/>
                                      </p:to>
                                    </p:set>
                                    <p:animEffect filter="dissolve" transition="in">
                                      <p:cBhvr>
                                        <p:cTn id="39" dur="750"/>
                                        <p:tgtEl>
                                          <p:spTgt spid="365"/>
                                        </p:tgtEl>
                                      </p:cBhvr>
                                    </p:animEffect>
                                  </p:childTnLst>
                                </p:cTn>
                              </p:par>
                            </p:childTnLst>
                          </p:cTn>
                        </p:par>
                        <p:par>
                          <p:cTn id="40" fill="hold">
                            <p:stCondLst>
                              <p:cond delay="6750"/>
                            </p:stCondLst>
                            <p:childTnLst>
                              <p:par>
                                <p:cTn id="41" presetClass="entr" nodeType="afterEffect" presetID="9" grpId="10" fill="hold">
                                  <p:stCondLst>
                                    <p:cond delay="0"/>
                                  </p:stCondLst>
                                  <p:iterate type="el" backwards="0">
                                    <p:tmAbs val="0"/>
                                  </p:iterate>
                                  <p:childTnLst>
                                    <p:set>
                                      <p:cBhvr>
                                        <p:cTn id="42" fill="hold"/>
                                        <p:tgtEl>
                                          <p:spTgt spid="366"/>
                                        </p:tgtEl>
                                        <p:attrNameLst>
                                          <p:attrName>style.visibility</p:attrName>
                                        </p:attrNameLst>
                                      </p:cBhvr>
                                      <p:to>
                                        <p:strVal val="visible"/>
                                      </p:to>
                                    </p:set>
                                    <p:animEffect filter="dissolve" transition="in">
                                      <p:cBhvr>
                                        <p:cTn id="43" dur="750"/>
                                        <p:tgtEl>
                                          <p:spTgt spid="366"/>
                                        </p:tgtEl>
                                      </p:cBhvr>
                                    </p:animEffect>
                                  </p:childTnLst>
                                </p:cTn>
                              </p:par>
                            </p:childTnLst>
                          </p:cTn>
                        </p:par>
                        <p:par>
                          <p:cTn id="44" fill="hold">
                            <p:stCondLst>
                              <p:cond delay="7500"/>
                            </p:stCondLst>
                            <p:childTnLst>
                              <p:par>
                                <p:cTn id="45" presetClass="entr" nodeType="afterEffect" presetID="9" grpId="11" fill="hold">
                                  <p:stCondLst>
                                    <p:cond delay="0"/>
                                  </p:stCondLst>
                                  <p:iterate type="el" backwards="0">
                                    <p:tmAbs val="0"/>
                                  </p:iterate>
                                  <p:childTnLst>
                                    <p:set>
                                      <p:cBhvr>
                                        <p:cTn id="46" fill="hold"/>
                                        <p:tgtEl>
                                          <p:spTgt spid="367"/>
                                        </p:tgtEl>
                                        <p:attrNameLst>
                                          <p:attrName>style.visibility</p:attrName>
                                        </p:attrNameLst>
                                      </p:cBhvr>
                                      <p:to>
                                        <p:strVal val="visible"/>
                                      </p:to>
                                    </p:set>
                                    <p:animEffect filter="dissolve" transition="in">
                                      <p:cBhvr>
                                        <p:cTn id="47" dur="750"/>
                                        <p:tgtEl>
                                          <p:spTgt spid="367"/>
                                        </p:tgtEl>
                                      </p:cBhvr>
                                    </p:animEffect>
                                  </p:childTnLst>
                                </p:cTn>
                              </p:par>
                            </p:childTnLst>
                          </p:cTn>
                        </p:par>
                      </p:childTnLst>
                    </p:cTn>
                  </p:par>
                  <p:par>
                    <p:cTn id="48" fill="hold">
                      <p:stCondLst>
                        <p:cond delay="indefinite"/>
                      </p:stCondLst>
                      <p:childTnLst>
                        <p:par>
                          <p:cTn id="49" fill="hold">
                            <p:stCondLst>
                              <p:cond delay="0"/>
                            </p:stCondLst>
                            <p:childTnLst>
                              <p:par>
                                <p:cTn id="50" presetClass="exit" nodeType="clickEffect" presetID="9" grpId="12" fill="hold">
                                  <p:stCondLst>
                                    <p:cond delay="0"/>
                                  </p:stCondLst>
                                  <p:iterate type="el" backwards="0">
                                    <p:tmAbs val="0"/>
                                  </p:iterate>
                                  <p:childTnLst>
                                    <p:animEffect filter="dissolve" transition="out">
                                      <p:cBhvr>
                                        <p:cTn id="51" dur="750" fill="hold"/>
                                        <p:tgtEl>
                                          <p:spTgt spid="355"/>
                                        </p:tgtEl>
                                      </p:cBhvr>
                                    </p:animEffect>
                                    <p:set>
                                      <p:cBhvr>
                                        <p:cTn id="52" fill="hold">
                                          <p:stCondLst>
                                            <p:cond delay="749"/>
                                          </p:stCondLst>
                                        </p:cTn>
                                        <p:tgtEl>
                                          <p:spTgt spid="355"/>
                                        </p:tgtEl>
                                        <p:attrNameLst>
                                          <p:attrName>style.visibility</p:attrName>
                                        </p:attrNameLst>
                                      </p:cBhvr>
                                      <p:to>
                                        <p:strVal val="hidden"/>
                                      </p:to>
                                    </p:set>
                                  </p:childTnLst>
                                </p:cTn>
                              </p:par>
                            </p:childTnLst>
                          </p:cTn>
                        </p:par>
                        <p:par>
                          <p:cTn id="53" fill="hold">
                            <p:stCondLst>
                              <p:cond delay="750"/>
                            </p:stCondLst>
                            <p:childTnLst>
                              <p:par>
                                <p:cTn id="54" presetClass="exit" nodeType="afterEffect" presetID="9" grpId="13" fill="hold">
                                  <p:stCondLst>
                                    <p:cond delay="0"/>
                                  </p:stCondLst>
                                  <p:iterate type="el" backwards="0">
                                    <p:tmAbs val="0"/>
                                  </p:iterate>
                                  <p:childTnLst>
                                    <p:animEffect filter="dissolve" transition="out">
                                      <p:cBhvr>
                                        <p:cTn id="55" dur="750" fill="hold"/>
                                        <p:tgtEl>
                                          <p:spTgt spid="356"/>
                                        </p:tgtEl>
                                      </p:cBhvr>
                                    </p:animEffect>
                                    <p:set>
                                      <p:cBhvr>
                                        <p:cTn id="56" fill="hold">
                                          <p:stCondLst>
                                            <p:cond delay="749"/>
                                          </p:stCondLst>
                                        </p:cTn>
                                        <p:tgtEl>
                                          <p:spTgt spid="356"/>
                                        </p:tgtEl>
                                        <p:attrNameLst>
                                          <p:attrName>style.visibility</p:attrName>
                                        </p:attrNameLst>
                                      </p:cBhvr>
                                      <p:to>
                                        <p:strVal val="hidden"/>
                                      </p:to>
                                    </p:set>
                                  </p:childTnLst>
                                </p:cTn>
                              </p:par>
                            </p:childTnLst>
                          </p:cTn>
                        </p:par>
                        <p:par>
                          <p:cTn id="57" fill="hold">
                            <p:stCondLst>
                              <p:cond delay="1500"/>
                            </p:stCondLst>
                            <p:childTnLst>
                              <p:par>
                                <p:cTn id="58" presetClass="exit" nodeType="afterEffect" presetID="9" grpId="14" fill="hold">
                                  <p:stCondLst>
                                    <p:cond delay="0"/>
                                  </p:stCondLst>
                                  <p:iterate type="el" backwards="0">
                                    <p:tmAbs val="0"/>
                                  </p:iterate>
                                  <p:childTnLst>
                                    <p:animEffect filter="dissolve" transition="out">
                                      <p:cBhvr>
                                        <p:cTn id="59" dur="750" fill="hold"/>
                                        <p:tgtEl>
                                          <p:spTgt spid="357"/>
                                        </p:tgtEl>
                                      </p:cBhvr>
                                    </p:animEffect>
                                    <p:set>
                                      <p:cBhvr>
                                        <p:cTn id="60" fill="hold">
                                          <p:stCondLst>
                                            <p:cond delay="749"/>
                                          </p:stCondLst>
                                        </p:cTn>
                                        <p:tgtEl>
                                          <p:spTgt spid="357"/>
                                        </p:tgtEl>
                                        <p:attrNameLst>
                                          <p:attrName>style.visibility</p:attrName>
                                        </p:attrNameLst>
                                      </p:cBhvr>
                                      <p:to>
                                        <p:strVal val="hidden"/>
                                      </p:to>
                                    </p:set>
                                  </p:childTnLst>
                                </p:cTn>
                              </p:par>
                            </p:childTnLst>
                          </p:cTn>
                        </p:par>
                        <p:par>
                          <p:cTn id="61" fill="hold">
                            <p:stCondLst>
                              <p:cond delay="2250"/>
                            </p:stCondLst>
                            <p:childTnLst>
                              <p:par>
                                <p:cTn id="62" presetClass="exit" nodeType="afterEffect" presetID="9" grpId="15" fill="hold">
                                  <p:stCondLst>
                                    <p:cond delay="0"/>
                                  </p:stCondLst>
                                  <p:iterate type="el" backwards="0">
                                    <p:tmAbs val="0"/>
                                  </p:iterate>
                                  <p:childTnLst>
                                    <p:animEffect filter="dissolve" transition="out">
                                      <p:cBhvr>
                                        <p:cTn id="63" dur="750" fill="hold"/>
                                        <p:tgtEl>
                                          <p:spTgt spid="358"/>
                                        </p:tgtEl>
                                      </p:cBhvr>
                                    </p:animEffect>
                                    <p:set>
                                      <p:cBhvr>
                                        <p:cTn id="64" fill="hold">
                                          <p:stCondLst>
                                            <p:cond delay="749"/>
                                          </p:stCondLst>
                                        </p:cTn>
                                        <p:tgtEl>
                                          <p:spTgt spid="358"/>
                                        </p:tgtEl>
                                        <p:attrNameLst>
                                          <p:attrName>style.visibility</p:attrName>
                                        </p:attrNameLst>
                                      </p:cBhvr>
                                      <p:to>
                                        <p:strVal val="hidden"/>
                                      </p:to>
                                    </p:set>
                                  </p:childTnLst>
                                </p:cTn>
                              </p:par>
                            </p:childTnLst>
                          </p:cTn>
                        </p:par>
                        <p:par>
                          <p:cTn id="65" fill="hold">
                            <p:stCondLst>
                              <p:cond delay="3000"/>
                            </p:stCondLst>
                            <p:childTnLst>
                              <p:par>
                                <p:cTn id="66" presetClass="exit" nodeType="afterEffect" presetID="9" grpId="16" fill="hold">
                                  <p:stCondLst>
                                    <p:cond delay="0"/>
                                  </p:stCondLst>
                                  <p:iterate type="el" backwards="0">
                                    <p:tmAbs val="0"/>
                                  </p:iterate>
                                  <p:childTnLst>
                                    <p:animEffect filter="dissolve" transition="out">
                                      <p:cBhvr>
                                        <p:cTn id="67" dur="750" fill="hold"/>
                                        <p:tgtEl>
                                          <p:spTgt spid="359"/>
                                        </p:tgtEl>
                                      </p:cBhvr>
                                    </p:animEffect>
                                    <p:set>
                                      <p:cBhvr>
                                        <p:cTn id="68" fill="hold">
                                          <p:stCondLst>
                                            <p:cond delay="749"/>
                                          </p:stCondLst>
                                        </p:cTn>
                                        <p:tgtEl>
                                          <p:spTgt spid="359"/>
                                        </p:tgtEl>
                                        <p:attrNameLst>
                                          <p:attrName>style.visibility</p:attrName>
                                        </p:attrNameLst>
                                      </p:cBhvr>
                                      <p:to>
                                        <p:strVal val="hidden"/>
                                      </p:to>
                                    </p:set>
                                  </p:childTnLst>
                                </p:cTn>
                              </p:par>
                            </p:childTnLst>
                          </p:cTn>
                        </p:par>
                        <p:par>
                          <p:cTn id="69" fill="hold">
                            <p:stCondLst>
                              <p:cond delay="3750"/>
                            </p:stCondLst>
                            <p:childTnLst>
                              <p:par>
                                <p:cTn id="70" presetClass="exit" nodeType="afterEffect" presetID="9" grpId="17" fill="hold">
                                  <p:stCondLst>
                                    <p:cond delay="0"/>
                                  </p:stCondLst>
                                  <p:iterate type="el" backwards="0">
                                    <p:tmAbs val="0"/>
                                  </p:iterate>
                                  <p:childTnLst>
                                    <p:animEffect filter="dissolve" transition="out">
                                      <p:cBhvr>
                                        <p:cTn id="71" dur="499" fill="hold"/>
                                        <p:tgtEl>
                                          <p:spTgt spid="365"/>
                                        </p:tgtEl>
                                      </p:cBhvr>
                                    </p:animEffect>
                                    <p:set>
                                      <p:cBhvr>
                                        <p:cTn id="72" fill="hold">
                                          <p:stCondLst>
                                            <p:cond delay="498"/>
                                          </p:stCondLst>
                                        </p:cTn>
                                        <p:tgtEl>
                                          <p:spTgt spid="365"/>
                                        </p:tgtEl>
                                        <p:attrNameLst>
                                          <p:attrName>style.visibility</p:attrName>
                                        </p:attrNameLst>
                                      </p:cBhvr>
                                      <p:to>
                                        <p:strVal val="hidden"/>
                                      </p:to>
                                    </p:set>
                                  </p:childTnLst>
                                </p:cTn>
                              </p:par>
                            </p:childTnLst>
                          </p:cTn>
                        </p:par>
                        <p:par>
                          <p:cTn id="73" fill="hold">
                            <p:stCondLst>
                              <p:cond delay="4249"/>
                            </p:stCondLst>
                            <p:childTnLst>
                              <p:par>
                                <p:cTn id="74" presetClass="exit" nodeType="afterEffect" presetID="9" grpId="18" fill="hold">
                                  <p:stCondLst>
                                    <p:cond delay="0"/>
                                  </p:stCondLst>
                                  <p:iterate type="el" backwards="0">
                                    <p:tmAbs val="0"/>
                                  </p:iterate>
                                  <p:childTnLst>
                                    <p:animEffect filter="dissolve" transition="out">
                                      <p:cBhvr>
                                        <p:cTn id="75" dur="499" fill="hold"/>
                                        <p:tgtEl>
                                          <p:spTgt spid="367"/>
                                        </p:tgtEl>
                                      </p:cBhvr>
                                    </p:animEffect>
                                    <p:set>
                                      <p:cBhvr>
                                        <p:cTn id="76" fill="hold">
                                          <p:stCondLst>
                                            <p:cond delay="498"/>
                                          </p:stCondLst>
                                        </p:cTn>
                                        <p:tgtEl>
                                          <p:spTgt spid="367"/>
                                        </p:tgtEl>
                                        <p:attrNameLst>
                                          <p:attrName>style.visibility</p:attrName>
                                        </p:attrNameLst>
                                      </p:cBhvr>
                                      <p:to>
                                        <p:strVal val="hidden"/>
                                      </p:to>
                                    </p:set>
                                  </p:childTnLst>
                                </p:cTn>
                              </p:par>
                            </p:childTnLst>
                          </p:cTn>
                        </p:par>
                        <p:par>
                          <p:cTn id="77" fill="hold">
                            <p:stCondLst>
                              <p:cond delay="4748"/>
                            </p:stCondLst>
                            <p:childTnLst>
                              <p:par>
                                <p:cTn id="78" presetClass="exit" nodeType="afterEffect" presetID="9" grpId="19" fill="hold">
                                  <p:stCondLst>
                                    <p:cond delay="0"/>
                                  </p:stCondLst>
                                  <p:iterate type="el" backwards="0">
                                    <p:tmAbs val="0"/>
                                  </p:iterate>
                                  <p:childTnLst>
                                    <p:animEffect filter="dissolve" transition="out">
                                      <p:cBhvr>
                                        <p:cTn id="79" dur="499" fill="hold"/>
                                        <p:tgtEl>
                                          <p:spTgt spid="366"/>
                                        </p:tgtEl>
                                      </p:cBhvr>
                                    </p:animEffect>
                                    <p:set>
                                      <p:cBhvr>
                                        <p:cTn id="80" fill="hold">
                                          <p:stCondLst>
                                            <p:cond delay="498"/>
                                          </p:stCondLst>
                                        </p:cTn>
                                        <p:tgtEl>
                                          <p:spTgt spid="36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18"/>
      <p:bldP build="whole" bldLvl="1" animBg="1" rev="0" advAuto="0" spid="357" grpId="14"/>
      <p:bldP build="whole" bldLvl="1" animBg="1" rev="0" advAuto="0" spid="358" grpId="6"/>
      <p:bldP build="whole" bldLvl="1" animBg="1" rev="0" advAuto="0" spid="366" grpId="19"/>
      <p:bldP build="whole" bldLvl="1" animBg="1" rev="0" advAuto="0" spid="365" grpId="9"/>
      <p:bldP build="whole" bldLvl="1" animBg="1" rev="0" advAuto="0" spid="361" grpId="5"/>
      <p:bldP build="whole" bldLvl="1" animBg="1" rev="0" advAuto="0" spid="359" grpId="7"/>
      <p:bldP build="whole" bldLvl="1" animBg="1" rev="0" advAuto="0" spid="360" grpId="2"/>
      <p:bldP build="whole" bldLvl="1" animBg="1" rev="0" advAuto="0" spid="356" grpId="3"/>
      <p:bldP build="whole" bldLvl="1" animBg="1" rev="0" advAuto="0" spid="367" grpId="11"/>
      <p:bldP build="whole" bldLvl="1" animBg="1" rev="0" advAuto="0" spid="357" grpId="4"/>
      <p:bldP build="whole" bldLvl="1" animBg="1" rev="0" advAuto="0" spid="364" grpId="8"/>
      <p:bldP build="whole" bldLvl="1" animBg="1" rev="0" advAuto="0" spid="355" grpId="12"/>
      <p:bldP build="whole" bldLvl="1" animBg="1" rev="0" advAuto="0" spid="358" grpId="15"/>
      <p:bldP build="whole" bldLvl="1" animBg="1" rev="0" advAuto="0" spid="365" grpId="17"/>
      <p:bldP build="whole" bldLvl="1" animBg="1" rev="0" advAuto="0" spid="359" grpId="16"/>
      <p:bldP build="whole" bldLvl="1" animBg="1" rev="0" advAuto="0" spid="366" grpId="10"/>
      <p:bldP build="whole" bldLvl="1" animBg="1" rev="0" advAuto="0" spid="355" grpId="1"/>
      <p:bldP build="whole" bldLvl="1" animBg="1" rev="0" advAuto="0" spid="356" grpId="13"/>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droppedImage.png" descr="droppedImage.png"/>
          <p:cNvPicPr>
            <a:picLocks noChangeAspect="1"/>
          </p:cNvPicPr>
          <p:nvPr/>
        </p:nvPicPr>
        <p:blipFill>
          <a:blip r:embed="rId2">
            <a:extLst/>
          </a:blip>
          <a:stretch>
            <a:fillRect/>
          </a:stretch>
        </p:blipFill>
        <p:spPr>
          <a:xfrm>
            <a:off x="11137900" y="1202716"/>
            <a:ext cx="1244600" cy="1244601"/>
          </a:xfrm>
          <a:prstGeom prst="rect">
            <a:avLst/>
          </a:prstGeom>
          <a:ln w="3175">
            <a:miter lim="400000"/>
          </a:ln>
        </p:spPr>
      </p:pic>
      <p:pic>
        <p:nvPicPr>
          <p:cNvPr id="370" name="droppedImage.png" descr="droppedImage.png"/>
          <p:cNvPicPr>
            <a:picLocks noChangeAspect="1"/>
          </p:cNvPicPr>
          <p:nvPr/>
        </p:nvPicPr>
        <p:blipFill>
          <a:blip r:embed="rId3">
            <a:extLst/>
          </a:blip>
          <a:stretch>
            <a:fillRect/>
          </a:stretch>
        </p:blipFill>
        <p:spPr>
          <a:xfrm>
            <a:off x="1473200" y="393700"/>
            <a:ext cx="8668851" cy="4546600"/>
          </a:xfrm>
          <a:prstGeom prst="rect">
            <a:avLst/>
          </a:prstGeom>
          <a:ln w="3175">
            <a:miter lim="400000"/>
          </a:ln>
        </p:spPr>
      </p:pic>
      <p:pic>
        <p:nvPicPr>
          <p:cNvPr id="371" name="droppedImage.png" descr="droppedImage.png"/>
          <p:cNvPicPr>
            <a:picLocks noChangeAspect="1"/>
          </p:cNvPicPr>
          <p:nvPr/>
        </p:nvPicPr>
        <p:blipFill>
          <a:blip r:embed="rId4">
            <a:extLst/>
          </a:blip>
          <a:stretch>
            <a:fillRect/>
          </a:stretch>
        </p:blipFill>
        <p:spPr>
          <a:xfrm>
            <a:off x="12689174" y="612935"/>
            <a:ext cx="3048001" cy="4838916"/>
          </a:xfrm>
          <a:prstGeom prst="rect">
            <a:avLst/>
          </a:prstGeom>
          <a:ln w="3175">
            <a:miter lim="400000"/>
          </a:ln>
        </p:spPr>
      </p:pic>
      <p:pic>
        <p:nvPicPr>
          <p:cNvPr id="372" name="droppedImage.png" descr="droppedImage.png"/>
          <p:cNvPicPr>
            <a:picLocks noChangeAspect="1"/>
          </p:cNvPicPr>
          <p:nvPr/>
        </p:nvPicPr>
        <p:blipFill>
          <a:blip r:embed="rId5">
            <a:extLst/>
          </a:blip>
          <a:stretch>
            <a:fillRect/>
          </a:stretch>
        </p:blipFill>
        <p:spPr>
          <a:xfrm>
            <a:off x="12516065" y="5470776"/>
            <a:ext cx="3394219" cy="2070101"/>
          </a:xfrm>
          <a:prstGeom prst="rect">
            <a:avLst/>
          </a:prstGeom>
          <a:ln w="3175">
            <a:miter lim="400000"/>
          </a:ln>
        </p:spPr>
      </p:pic>
      <p:pic>
        <p:nvPicPr>
          <p:cNvPr id="373" name="droppedImage.png" descr="droppedImage.png"/>
          <p:cNvPicPr>
            <a:picLocks noChangeAspect="1"/>
          </p:cNvPicPr>
          <p:nvPr/>
        </p:nvPicPr>
        <p:blipFill>
          <a:blip r:embed="rId6">
            <a:extLst/>
          </a:blip>
          <a:stretch>
            <a:fillRect/>
          </a:stretch>
        </p:blipFill>
        <p:spPr>
          <a:xfrm>
            <a:off x="-12700" y="5045188"/>
            <a:ext cx="6615693" cy="1549401"/>
          </a:xfrm>
          <a:prstGeom prst="rect">
            <a:avLst/>
          </a:prstGeom>
          <a:ln w="3175">
            <a:miter lim="400000"/>
          </a:ln>
        </p:spPr>
      </p:pic>
      <p:pic>
        <p:nvPicPr>
          <p:cNvPr id="374" name="droppedImage.png" descr="droppedImage.png"/>
          <p:cNvPicPr>
            <a:picLocks noChangeAspect="1"/>
          </p:cNvPicPr>
          <p:nvPr/>
        </p:nvPicPr>
        <p:blipFill>
          <a:blip r:embed="rId7">
            <a:extLst/>
          </a:blip>
          <a:stretch>
            <a:fillRect/>
          </a:stretch>
        </p:blipFill>
        <p:spPr>
          <a:xfrm>
            <a:off x="6646356" y="5047198"/>
            <a:ext cx="5014485" cy="3175001"/>
          </a:xfrm>
          <a:prstGeom prst="rect">
            <a:avLst/>
          </a:prstGeom>
          <a:ln w="3175">
            <a:miter lim="400000"/>
          </a:ln>
        </p:spPr>
      </p:pic>
      <p:sp>
        <p:nvSpPr>
          <p:cNvPr id="375" name="Oval"/>
          <p:cNvSpPr/>
          <p:nvPr/>
        </p:nvSpPr>
        <p:spPr>
          <a:xfrm>
            <a:off x="15100855" y="6136252"/>
            <a:ext cx="759007" cy="775401"/>
          </a:xfrm>
          <a:prstGeom prst="ellipse">
            <a:avLst/>
          </a:prstGeom>
          <a:solidFill>
            <a:srgbClr val="E32400">
              <a:alpha val="30000"/>
            </a:srgbClr>
          </a:solidFill>
          <a:ln w="50800">
            <a:solidFill>
              <a:srgbClr val="000000">
                <a:alpha val="30000"/>
              </a:srgbClr>
            </a:solidFill>
            <a:miter lim="400000"/>
          </a:ln>
        </p:spPr>
        <p:txBody>
          <a:bodyPr lIns="38100" tIns="38100" rIns="38100" bIns="38100"/>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376" name="Oval"/>
          <p:cNvSpPr/>
          <p:nvPr/>
        </p:nvSpPr>
        <p:spPr>
          <a:xfrm>
            <a:off x="2014194" y="5939457"/>
            <a:ext cx="759008" cy="775400"/>
          </a:xfrm>
          <a:prstGeom prst="ellipse">
            <a:avLst/>
          </a:prstGeom>
          <a:solidFill>
            <a:srgbClr val="E32400">
              <a:alpha val="30000"/>
            </a:srgbClr>
          </a:solidFill>
          <a:ln w="50800">
            <a:solidFill>
              <a:srgbClr val="000000">
                <a:alpha val="30000"/>
              </a:srgbClr>
            </a:solidFill>
            <a:miter lim="400000"/>
          </a:ln>
        </p:spPr>
        <p:txBody>
          <a:bodyPr lIns="38100" tIns="38100" rIns="38100" bIns="38100"/>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pic>
        <p:nvPicPr>
          <p:cNvPr id="377" name="droppedImage.png" descr="droppedImage.png"/>
          <p:cNvPicPr>
            <a:picLocks noChangeAspect="1"/>
          </p:cNvPicPr>
          <p:nvPr/>
        </p:nvPicPr>
        <p:blipFill>
          <a:blip r:embed="rId8">
            <a:extLst/>
          </a:blip>
          <a:stretch>
            <a:fillRect/>
          </a:stretch>
        </p:blipFill>
        <p:spPr>
          <a:xfrm>
            <a:off x="546100" y="539400"/>
            <a:ext cx="2298700" cy="826200"/>
          </a:xfrm>
          <a:prstGeom prst="rect">
            <a:avLst/>
          </a:prstGeom>
          <a:ln w="3175">
            <a:miter lim="400000"/>
          </a:ln>
        </p:spPr>
      </p:pic>
      <p:grpSp>
        <p:nvGrpSpPr>
          <p:cNvPr id="380" name="Group"/>
          <p:cNvGrpSpPr/>
          <p:nvPr/>
        </p:nvGrpSpPr>
        <p:grpSpPr>
          <a:xfrm>
            <a:off x="762148" y="7008678"/>
            <a:ext cx="3048001" cy="1143001"/>
            <a:chOff x="0" y="0"/>
            <a:chExt cx="3048000" cy="1143000"/>
          </a:xfrm>
        </p:grpSpPr>
        <p:pic>
          <p:nvPicPr>
            <p:cNvPr id="378" name="droppedImage.png" descr="droppedImage.png"/>
            <p:cNvPicPr>
              <a:picLocks noChangeAspect="1"/>
            </p:cNvPicPr>
            <p:nvPr/>
          </p:nvPicPr>
          <p:blipFill>
            <a:blip r:embed="rId9">
              <a:extLst/>
            </a:blip>
            <a:stretch>
              <a:fillRect/>
            </a:stretch>
          </p:blipFill>
          <p:spPr>
            <a:xfrm>
              <a:off x="114300" y="0"/>
              <a:ext cx="2850413" cy="1054100"/>
            </a:xfrm>
            <a:prstGeom prst="rect">
              <a:avLst/>
            </a:prstGeom>
            <a:ln w="3175" cap="flat">
              <a:noFill/>
              <a:miter lim="400000"/>
            </a:ln>
            <a:effectLst/>
          </p:spPr>
        </p:pic>
        <p:sp>
          <p:nvSpPr>
            <p:cNvPr id="379" name="Rectangle"/>
            <p:cNvSpPr/>
            <p:nvPr/>
          </p:nvSpPr>
          <p:spPr>
            <a:xfrm>
              <a:off x="0" y="647700"/>
              <a:ext cx="3048000" cy="495300"/>
            </a:xfrm>
            <a:prstGeom prst="rect">
              <a:avLst/>
            </a:prstGeom>
            <a:solidFill>
              <a:srgbClr val="FFFFFF"/>
            </a:solidFill>
            <a:ln w="3175" cap="flat">
              <a:noFill/>
              <a:miter lim="400000"/>
            </a:ln>
            <a:effectLst/>
          </p:spPr>
          <p:txBody>
            <a:bodyPr wrap="square" lIns="38100" tIns="38100" rIns="38100" bIns="38100" numCol="1" anchor="t">
              <a:noAutofit/>
            </a:bodyPr>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grpSp>
      <p:sp>
        <p:nvSpPr>
          <p:cNvPr id="381" name="Oval"/>
          <p:cNvSpPr/>
          <p:nvPr/>
        </p:nvSpPr>
        <p:spPr>
          <a:xfrm>
            <a:off x="1203726" y="1278916"/>
            <a:ext cx="1193801" cy="1092201"/>
          </a:xfrm>
          <a:prstGeom prst="ellipse">
            <a:avLst/>
          </a:prstGeom>
          <a:solidFill>
            <a:srgbClr val="E32400">
              <a:alpha val="30000"/>
            </a:srgbClr>
          </a:solidFill>
          <a:ln w="50800">
            <a:solidFill>
              <a:srgbClr val="000000">
                <a:alpha val="30000"/>
              </a:srgbClr>
            </a:solidFill>
            <a:miter lim="400000"/>
          </a:ln>
        </p:spPr>
        <p:txBody>
          <a:bodyPr lIns="38100" tIns="38100" rIns="38100" bIns="38100"/>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70"/>
                                        </p:tgtEl>
                                        <p:attrNameLst>
                                          <p:attrName>style.visibility</p:attrName>
                                        </p:attrNameLst>
                                      </p:cBhvr>
                                      <p:to>
                                        <p:strVal val="visible"/>
                                      </p:to>
                                    </p:set>
                                    <p:animEffect filter="dissolve" transition="in">
                                      <p:cBhvr>
                                        <p:cTn id="7" dur="750"/>
                                        <p:tgtEl>
                                          <p:spTgt spid="370"/>
                                        </p:tgtEl>
                                      </p:cBhvr>
                                    </p:animEffect>
                                  </p:childTnLst>
                                </p:cTn>
                              </p:par>
                            </p:childTnLst>
                          </p:cTn>
                        </p:par>
                        <p:par>
                          <p:cTn id="8" fill="hold">
                            <p:stCondLst>
                              <p:cond delay="750"/>
                            </p:stCondLst>
                            <p:childTnLst>
                              <p:par>
                                <p:cTn id="9" presetClass="entr" nodeType="afterEffect" presetID="9" grpId="2" fill="hold">
                                  <p:stCondLst>
                                    <p:cond delay="0"/>
                                  </p:stCondLst>
                                  <p:iterate type="el" backwards="0">
                                    <p:tmAbs val="0"/>
                                  </p:iterate>
                                  <p:childTnLst>
                                    <p:set>
                                      <p:cBhvr>
                                        <p:cTn id="10" fill="hold"/>
                                        <p:tgtEl>
                                          <p:spTgt spid="371"/>
                                        </p:tgtEl>
                                        <p:attrNameLst>
                                          <p:attrName>style.visibility</p:attrName>
                                        </p:attrNameLst>
                                      </p:cBhvr>
                                      <p:to>
                                        <p:strVal val="visible"/>
                                      </p:to>
                                    </p:set>
                                    <p:animEffect filter="dissolve" transition="in">
                                      <p:cBhvr>
                                        <p:cTn id="11" dur="750"/>
                                        <p:tgtEl>
                                          <p:spTgt spid="371"/>
                                        </p:tgtEl>
                                      </p:cBhvr>
                                    </p:animEffect>
                                  </p:childTnLst>
                                </p:cTn>
                              </p:par>
                            </p:childTnLst>
                          </p:cTn>
                        </p:par>
                        <p:par>
                          <p:cTn id="12" fill="hold">
                            <p:stCondLst>
                              <p:cond delay="1500"/>
                            </p:stCondLst>
                            <p:childTnLst>
                              <p:par>
                                <p:cTn id="13" presetClass="entr" nodeType="afterEffect" presetID="9" grpId="3" fill="hold">
                                  <p:stCondLst>
                                    <p:cond delay="0"/>
                                  </p:stCondLst>
                                  <p:iterate type="el" backwards="0">
                                    <p:tmAbs val="0"/>
                                  </p:iterate>
                                  <p:childTnLst>
                                    <p:set>
                                      <p:cBhvr>
                                        <p:cTn id="14" fill="hold"/>
                                        <p:tgtEl>
                                          <p:spTgt spid="372"/>
                                        </p:tgtEl>
                                        <p:attrNameLst>
                                          <p:attrName>style.visibility</p:attrName>
                                        </p:attrNameLst>
                                      </p:cBhvr>
                                      <p:to>
                                        <p:strVal val="visible"/>
                                      </p:to>
                                    </p:set>
                                    <p:animEffect filter="dissolve" transition="in">
                                      <p:cBhvr>
                                        <p:cTn id="15" dur="750"/>
                                        <p:tgtEl>
                                          <p:spTgt spid="372"/>
                                        </p:tgtEl>
                                      </p:cBhvr>
                                    </p:animEffect>
                                  </p:childTnLst>
                                </p:cTn>
                              </p:par>
                            </p:childTnLst>
                          </p:cTn>
                        </p:par>
                        <p:par>
                          <p:cTn id="16" fill="hold">
                            <p:stCondLst>
                              <p:cond delay="2250"/>
                            </p:stCondLst>
                            <p:childTnLst>
                              <p:par>
                                <p:cTn id="17" presetClass="entr" nodeType="afterEffect" presetID="9" grpId="4" fill="hold">
                                  <p:stCondLst>
                                    <p:cond delay="0"/>
                                  </p:stCondLst>
                                  <p:iterate type="el" backwards="0">
                                    <p:tmAbs val="0"/>
                                  </p:iterate>
                                  <p:childTnLst>
                                    <p:set>
                                      <p:cBhvr>
                                        <p:cTn id="18" fill="hold"/>
                                        <p:tgtEl>
                                          <p:spTgt spid="373"/>
                                        </p:tgtEl>
                                        <p:attrNameLst>
                                          <p:attrName>style.visibility</p:attrName>
                                        </p:attrNameLst>
                                      </p:cBhvr>
                                      <p:to>
                                        <p:strVal val="visible"/>
                                      </p:to>
                                    </p:set>
                                    <p:animEffect filter="dissolve" transition="in">
                                      <p:cBhvr>
                                        <p:cTn id="19" dur="750"/>
                                        <p:tgtEl>
                                          <p:spTgt spid="373"/>
                                        </p:tgtEl>
                                      </p:cBhvr>
                                    </p:animEffect>
                                  </p:childTnLst>
                                </p:cTn>
                              </p:par>
                            </p:childTnLst>
                          </p:cTn>
                        </p:par>
                        <p:par>
                          <p:cTn id="20" fill="hold">
                            <p:stCondLst>
                              <p:cond delay="3000"/>
                            </p:stCondLst>
                            <p:childTnLst>
                              <p:par>
                                <p:cTn id="21" presetClass="entr" nodeType="afterEffect" presetID="9" grpId="5" fill="hold">
                                  <p:stCondLst>
                                    <p:cond delay="0"/>
                                  </p:stCondLst>
                                  <p:iterate type="el" backwards="0">
                                    <p:tmAbs val="0"/>
                                  </p:iterate>
                                  <p:childTnLst>
                                    <p:set>
                                      <p:cBhvr>
                                        <p:cTn id="22" fill="hold"/>
                                        <p:tgtEl>
                                          <p:spTgt spid="374"/>
                                        </p:tgtEl>
                                        <p:attrNameLst>
                                          <p:attrName>style.visibility</p:attrName>
                                        </p:attrNameLst>
                                      </p:cBhvr>
                                      <p:to>
                                        <p:strVal val="visible"/>
                                      </p:to>
                                    </p:set>
                                    <p:animEffect filter="dissolve" transition="in">
                                      <p:cBhvr>
                                        <p:cTn id="23" dur="750"/>
                                        <p:tgtEl>
                                          <p:spTgt spid="374"/>
                                        </p:tgtEl>
                                      </p:cBhvr>
                                    </p:animEffect>
                                  </p:childTnLst>
                                </p:cTn>
                              </p:par>
                            </p:childTnLst>
                          </p:cTn>
                        </p:par>
                        <p:par>
                          <p:cTn id="24" fill="hold">
                            <p:stCondLst>
                              <p:cond delay="3750"/>
                            </p:stCondLst>
                            <p:childTnLst>
                              <p:par>
                                <p:cTn id="25" presetClass="entr" nodeType="afterEffect" presetID="9" grpId="6" fill="hold">
                                  <p:stCondLst>
                                    <p:cond delay="0"/>
                                  </p:stCondLst>
                                  <p:iterate type="el" backwards="0">
                                    <p:tmAbs val="0"/>
                                  </p:iterate>
                                  <p:childTnLst>
                                    <p:set>
                                      <p:cBhvr>
                                        <p:cTn id="26" fill="hold"/>
                                        <p:tgtEl>
                                          <p:spTgt spid="381"/>
                                        </p:tgtEl>
                                        <p:attrNameLst>
                                          <p:attrName>style.visibility</p:attrName>
                                        </p:attrNameLst>
                                      </p:cBhvr>
                                      <p:to>
                                        <p:strVal val="visible"/>
                                      </p:to>
                                    </p:set>
                                    <p:animEffect filter="dissolve" transition="in">
                                      <p:cBhvr>
                                        <p:cTn id="27" dur="750"/>
                                        <p:tgtEl>
                                          <p:spTgt spid="381"/>
                                        </p:tgtEl>
                                      </p:cBhvr>
                                    </p:animEffect>
                                  </p:childTnLst>
                                </p:cTn>
                              </p:par>
                            </p:childTnLst>
                          </p:cTn>
                        </p:par>
                        <p:par>
                          <p:cTn id="28" fill="hold">
                            <p:stCondLst>
                              <p:cond delay="4500"/>
                            </p:stCondLst>
                            <p:childTnLst>
                              <p:par>
                                <p:cTn id="29" presetClass="entr" nodeType="afterEffect" presetID="9" grpId="7" fill="hold">
                                  <p:stCondLst>
                                    <p:cond delay="0"/>
                                  </p:stCondLst>
                                  <p:iterate type="el" backwards="0">
                                    <p:tmAbs val="0"/>
                                  </p:iterate>
                                  <p:childTnLst>
                                    <p:set>
                                      <p:cBhvr>
                                        <p:cTn id="30" fill="hold"/>
                                        <p:tgtEl>
                                          <p:spTgt spid="375"/>
                                        </p:tgtEl>
                                        <p:attrNameLst>
                                          <p:attrName>style.visibility</p:attrName>
                                        </p:attrNameLst>
                                      </p:cBhvr>
                                      <p:to>
                                        <p:strVal val="visible"/>
                                      </p:to>
                                    </p:set>
                                    <p:animEffect filter="dissolve" transition="in">
                                      <p:cBhvr>
                                        <p:cTn id="31" dur="750"/>
                                        <p:tgtEl>
                                          <p:spTgt spid="375"/>
                                        </p:tgtEl>
                                      </p:cBhvr>
                                    </p:animEffect>
                                  </p:childTnLst>
                                </p:cTn>
                              </p:par>
                            </p:childTnLst>
                          </p:cTn>
                        </p:par>
                        <p:par>
                          <p:cTn id="32" fill="hold">
                            <p:stCondLst>
                              <p:cond delay="5250"/>
                            </p:stCondLst>
                            <p:childTnLst>
                              <p:par>
                                <p:cTn id="33" presetClass="entr" nodeType="afterEffect" presetID="9" grpId="8" fill="hold">
                                  <p:stCondLst>
                                    <p:cond delay="0"/>
                                  </p:stCondLst>
                                  <p:iterate type="el" backwards="0">
                                    <p:tmAbs val="0"/>
                                  </p:iterate>
                                  <p:childTnLst>
                                    <p:set>
                                      <p:cBhvr>
                                        <p:cTn id="34" fill="hold"/>
                                        <p:tgtEl>
                                          <p:spTgt spid="376"/>
                                        </p:tgtEl>
                                        <p:attrNameLst>
                                          <p:attrName>style.visibility</p:attrName>
                                        </p:attrNameLst>
                                      </p:cBhvr>
                                      <p:to>
                                        <p:strVal val="visible"/>
                                      </p:to>
                                    </p:set>
                                    <p:animEffect filter="dissolve" transition="in">
                                      <p:cBhvr>
                                        <p:cTn id="35" dur="75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0" grpId="1"/>
      <p:bldP build="whole" bldLvl="1" animBg="1" rev="0" advAuto="0" spid="371" grpId="2"/>
      <p:bldP build="whole" bldLvl="1" animBg="1" rev="0" advAuto="0" spid="373" grpId="4"/>
      <p:bldP build="whole" bldLvl="1" animBg="1" rev="0" advAuto="0" spid="374" grpId="5"/>
      <p:bldP build="whole" bldLvl="1" animBg="1" rev="0" advAuto="0" spid="375" grpId="7"/>
      <p:bldP build="whole" bldLvl="1" animBg="1" rev="0" advAuto="0" spid="376" grpId="8"/>
      <p:bldP build="whole" bldLvl="1" animBg="1" rev="0" advAuto="0" spid="381" grpId="6"/>
      <p:bldP build="whole" bldLvl="1" animBg="1" rev="0" advAuto="0" spid="372" grpId="3"/>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Image" descr="Image"/>
          <p:cNvPicPr>
            <a:picLocks noChangeAspect="1"/>
          </p:cNvPicPr>
          <p:nvPr/>
        </p:nvPicPr>
        <p:blipFill>
          <a:blip r:embed="rId2">
            <a:extLst/>
          </a:blip>
          <a:srcRect l="0" t="0" r="10338" b="0"/>
          <a:stretch>
            <a:fillRect/>
          </a:stretch>
        </p:blipFill>
        <p:spPr>
          <a:xfrm>
            <a:off x="112382" y="4253217"/>
            <a:ext cx="6676634" cy="1992274"/>
          </a:xfrm>
          <a:prstGeom prst="rect">
            <a:avLst/>
          </a:prstGeom>
          <a:ln w="3175">
            <a:miter lim="400000"/>
          </a:ln>
        </p:spPr>
      </p:pic>
      <p:pic>
        <p:nvPicPr>
          <p:cNvPr id="384" name="Screen Shot 2019-04-10 at 5.46.01 PM.png" descr="Screen Shot 2019-04-10 at 5.46.01 PM.png"/>
          <p:cNvPicPr>
            <a:picLocks noChangeAspect="1"/>
          </p:cNvPicPr>
          <p:nvPr/>
        </p:nvPicPr>
        <p:blipFill>
          <a:blip r:embed="rId3">
            <a:extLst/>
          </a:blip>
          <a:stretch>
            <a:fillRect/>
          </a:stretch>
        </p:blipFill>
        <p:spPr>
          <a:xfrm>
            <a:off x="134987" y="671577"/>
            <a:ext cx="7747399" cy="1928712"/>
          </a:xfrm>
          <a:prstGeom prst="rect">
            <a:avLst/>
          </a:prstGeom>
          <a:ln w="3175">
            <a:miter lim="400000"/>
          </a:ln>
        </p:spPr>
      </p:pic>
      <p:pic>
        <p:nvPicPr>
          <p:cNvPr id="385" name="Screen Shot 2019-04-10 at 5.47.15 PM.png" descr="Screen Shot 2019-04-10 at 5.47.15 PM.png"/>
          <p:cNvPicPr>
            <a:picLocks noChangeAspect="1"/>
          </p:cNvPicPr>
          <p:nvPr/>
        </p:nvPicPr>
        <p:blipFill>
          <a:blip r:embed="rId4">
            <a:extLst/>
          </a:blip>
          <a:stretch>
            <a:fillRect/>
          </a:stretch>
        </p:blipFill>
        <p:spPr>
          <a:xfrm>
            <a:off x="1684406" y="6450016"/>
            <a:ext cx="7121518" cy="1649195"/>
          </a:xfrm>
          <a:prstGeom prst="rect">
            <a:avLst/>
          </a:prstGeom>
          <a:ln w="3175">
            <a:miter lim="400000"/>
          </a:ln>
        </p:spPr>
      </p:pic>
      <p:pic>
        <p:nvPicPr>
          <p:cNvPr id="386" name="Screen Shot 2019-04-10 at 5.48.27 PM.png" descr="Screen Shot 2019-04-10 at 5.48.27 PM.png"/>
          <p:cNvPicPr>
            <a:picLocks noChangeAspect="1"/>
          </p:cNvPicPr>
          <p:nvPr/>
        </p:nvPicPr>
        <p:blipFill>
          <a:blip r:embed="rId5">
            <a:extLst/>
          </a:blip>
          <a:stretch>
            <a:fillRect/>
          </a:stretch>
        </p:blipFill>
        <p:spPr>
          <a:xfrm>
            <a:off x="9495238" y="572241"/>
            <a:ext cx="6676567" cy="1624233"/>
          </a:xfrm>
          <a:prstGeom prst="rect">
            <a:avLst/>
          </a:prstGeom>
          <a:ln w="3175">
            <a:miter lim="400000"/>
          </a:ln>
        </p:spPr>
      </p:pic>
      <p:pic>
        <p:nvPicPr>
          <p:cNvPr id="387" name="Screen Shot 2019-04-10 at 5.50.39 PM.png" descr="Screen Shot 2019-04-10 at 5.50.39 PM.png"/>
          <p:cNvPicPr>
            <a:picLocks noChangeAspect="1"/>
          </p:cNvPicPr>
          <p:nvPr/>
        </p:nvPicPr>
        <p:blipFill>
          <a:blip r:embed="rId6">
            <a:extLst/>
          </a:blip>
          <a:stretch>
            <a:fillRect/>
          </a:stretch>
        </p:blipFill>
        <p:spPr>
          <a:xfrm>
            <a:off x="2470684" y="2719206"/>
            <a:ext cx="7685352" cy="1771677"/>
          </a:xfrm>
          <a:prstGeom prst="rect">
            <a:avLst/>
          </a:prstGeom>
          <a:ln w="3175">
            <a:miter lim="400000"/>
          </a:ln>
        </p:spPr>
      </p:pic>
      <p:pic>
        <p:nvPicPr>
          <p:cNvPr id="388" name="Image" descr="Image"/>
          <p:cNvPicPr>
            <a:picLocks noChangeAspect="1"/>
          </p:cNvPicPr>
          <p:nvPr/>
        </p:nvPicPr>
        <p:blipFill>
          <a:blip r:embed="rId7">
            <a:extLst/>
          </a:blip>
          <a:stretch>
            <a:fillRect/>
          </a:stretch>
        </p:blipFill>
        <p:spPr>
          <a:xfrm>
            <a:off x="9366272" y="4710547"/>
            <a:ext cx="4873657" cy="3373485"/>
          </a:xfrm>
          <a:prstGeom prst="rect">
            <a:avLst/>
          </a:prstGeom>
          <a:ln w="3175">
            <a:miter lim="400000"/>
          </a:ln>
        </p:spPr>
      </p:pic>
      <p:pic>
        <p:nvPicPr>
          <p:cNvPr id="389" name="Screen Shot 2019-04-10 at 9.45.05 PM.png" descr="Screen Shot 2019-04-10 at 9.45.05 PM.png"/>
          <p:cNvPicPr>
            <a:picLocks noChangeAspect="1"/>
          </p:cNvPicPr>
          <p:nvPr/>
        </p:nvPicPr>
        <p:blipFill>
          <a:blip r:embed="rId8">
            <a:extLst/>
          </a:blip>
          <a:stretch>
            <a:fillRect/>
          </a:stretch>
        </p:blipFill>
        <p:spPr>
          <a:xfrm>
            <a:off x="10308603" y="2417877"/>
            <a:ext cx="5576873" cy="1884676"/>
          </a:xfrm>
          <a:prstGeom prst="rect">
            <a:avLst/>
          </a:prstGeom>
          <a:ln w="3175">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84"/>
                                        </p:tgtEl>
                                        <p:attrNameLst>
                                          <p:attrName>style.visibility</p:attrName>
                                        </p:attrNameLst>
                                      </p:cBhvr>
                                      <p:to>
                                        <p:strVal val="visible"/>
                                      </p:to>
                                    </p:set>
                                    <p:animEffect filter="dissolve" transition="in">
                                      <p:cBhvr>
                                        <p:cTn id="7" dur="10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87"/>
                                        </p:tgtEl>
                                        <p:attrNameLst>
                                          <p:attrName>style.visibility</p:attrName>
                                        </p:attrNameLst>
                                      </p:cBhvr>
                                      <p:to>
                                        <p:strVal val="visible"/>
                                      </p:to>
                                    </p:set>
                                    <p:animEffect filter="dissolve" transition="in">
                                      <p:cBhvr>
                                        <p:cTn id="12" dur="1000"/>
                                        <p:tgtEl>
                                          <p:spTgt spid="38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83"/>
                                        </p:tgtEl>
                                        <p:attrNameLst>
                                          <p:attrName>style.visibility</p:attrName>
                                        </p:attrNameLst>
                                      </p:cBhvr>
                                      <p:to>
                                        <p:strVal val="visible"/>
                                      </p:to>
                                    </p:set>
                                    <p:animEffect filter="dissolve" transition="in">
                                      <p:cBhvr>
                                        <p:cTn id="17" dur="1000"/>
                                        <p:tgtEl>
                                          <p:spTgt spid="38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385"/>
                                        </p:tgtEl>
                                        <p:attrNameLst>
                                          <p:attrName>style.visibility</p:attrName>
                                        </p:attrNameLst>
                                      </p:cBhvr>
                                      <p:to>
                                        <p:strVal val="visible"/>
                                      </p:to>
                                    </p:set>
                                    <p:animEffect filter="dissolve" transition="in">
                                      <p:cBhvr>
                                        <p:cTn id="22" dur="1000"/>
                                        <p:tgtEl>
                                          <p:spTgt spid="38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389"/>
                                        </p:tgtEl>
                                        <p:attrNameLst>
                                          <p:attrName>style.visibility</p:attrName>
                                        </p:attrNameLst>
                                      </p:cBhvr>
                                      <p:to>
                                        <p:strVal val="visible"/>
                                      </p:to>
                                    </p:set>
                                    <p:animEffect filter="dissolve" transition="in">
                                      <p:cBhvr>
                                        <p:cTn id="27" dur="500"/>
                                        <p:tgtEl>
                                          <p:spTgt spid="38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388"/>
                                        </p:tgtEl>
                                        <p:attrNameLst>
                                          <p:attrName>style.visibility</p:attrName>
                                        </p:attrNameLst>
                                      </p:cBhvr>
                                      <p:to>
                                        <p:strVal val="visible"/>
                                      </p:to>
                                    </p:set>
                                    <p:animEffect filter="dissolve" transition="in">
                                      <p:cBhvr>
                                        <p:cTn id="32" dur="1000"/>
                                        <p:tgtEl>
                                          <p:spTgt spid="388"/>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386"/>
                                        </p:tgtEl>
                                        <p:attrNameLst>
                                          <p:attrName>style.visibility</p:attrName>
                                        </p:attrNameLst>
                                      </p:cBhvr>
                                      <p:to>
                                        <p:strVal val="visible"/>
                                      </p:to>
                                    </p:set>
                                    <p:animEffect filter="dissolve" transition="in">
                                      <p:cBhvr>
                                        <p:cTn id="37"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 grpId="1"/>
      <p:bldP build="whole" bldLvl="1" animBg="1" rev="0" advAuto="0" spid="385" grpId="4"/>
      <p:bldP build="whole" bldLvl="1" animBg="1" rev="0" advAuto="0" spid="389" grpId="5"/>
      <p:bldP build="whole" bldLvl="1" animBg="1" rev="0" advAuto="0" spid="383" grpId="3"/>
      <p:bldP build="whole" bldLvl="1" animBg="1" rev="0" advAuto="0" spid="386" grpId="7"/>
      <p:bldP build="whole" bldLvl="1" animBg="1" rev="0" advAuto="0" spid="387" grpId="2"/>
      <p:bldP build="whole" bldLvl="1" animBg="1" rev="0" advAuto="0" spid="388" grpId="6"/>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droppedImage.tiff" descr="droppedImage.tiff"/>
          <p:cNvPicPr>
            <a:picLocks noChangeAspect="1"/>
          </p:cNvPicPr>
          <p:nvPr/>
        </p:nvPicPr>
        <p:blipFill>
          <a:blip r:embed="rId2">
            <a:extLst/>
          </a:blip>
          <a:stretch>
            <a:fillRect/>
          </a:stretch>
        </p:blipFill>
        <p:spPr>
          <a:xfrm>
            <a:off x="9220517" y="2371467"/>
            <a:ext cx="2794001" cy="3911601"/>
          </a:xfrm>
          <a:prstGeom prst="rect">
            <a:avLst/>
          </a:prstGeom>
          <a:ln w="3175">
            <a:miter lim="400000"/>
          </a:ln>
        </p:spPr>
      </p:pic>
      <p:pic>
        <p:nvPicPr>
          <p:cNvPr id="392" name="droppedImage.tiff" descr="droppedImage.tiff"/>
          <p:cNvPicPr>
            <a:picLocks noChangeAspect="1"/>
          </p:cNvPicPr>
          <p:nvPr/>
        </p:nvPicPr>
        <p:blipFill>
          <a:blip r:embed="rId3">
            <a:extLst/>
          </a:blip>
          <a:stretch>
            <a:fillRect/>
          </a:stretch>
        </p:blipFill>
        <p:spPr>
          <a:xfrm>
            <a:off x="10016228" y="4279900"/>
            <a:ext cx="2794001" cy="4013200"/>
          </a:xfrm>
          <a:prstGeom prst="rect">
            <a:avLst/>
          </a:prstGeom>
          <a:ln w="3175">
            <a:miter lim="400000"/>
          </a:ln>
        </p:spPr>
      </p:pic>
      <p:pic>
        <p:nvPicPr>
          <p:cNvPr id="393" name="droppedImage.tiff" descr="droppedImage.tiff"/>
          <p:cNvPicPr>
            <a:picLocks noChangeAspect="1"/>
          </p:cNvPicPr>
          <p:nvPr/>
        </p:nvPicPr>
        <p:blipFill>
          <a:blip r:embed="rId4">
            <a:extLst/>
          </a:blip>
          <a:stretch>
            <a:fillRect/>
          </a:stretch>
        </p:blipFill>
        <p:spPr>
          <a:xfrm>
            <a:off x="12090400" y="2819400"/>
            <a:ext cx="2794000" cy="3124200"/>
          </a:xfrm>
          <a:prstGeom prst="rect">
            <a:avLst/>
          </a:prstGeom>
          <a:ln w="3175">
            <a:miter lim="400000"/>
          </a:ln>
        </p:spPr>
      </p:pic>
      <p:pic>
        <p:nvPicPr>
          <p:cNvPr id="394" name="droppedImage.tiff" descr="droppedImage.tiff"/>
          <p:cNvPicPr>
            <a:picLocks noChangeAspect="1"/>
          </p:cNvPicPr>
          <p:nvPr/>
        </p:nvPicPr>
        <p:blipFill>
          <a:blip r:embed="rId5">
            <a:extLst/>
          </a:blip>
          <a:stretch>
            <a:fillRect/>
          </a:stretch>
        </p:blipFill>
        <p:spPr>
          <a:xfrm>
            <a:off x="5059947" y="1780102"/>
            <a:ext cx="2794001" cy="4203701"/>
          </a:xfrm>
          <a:prstGeom prst="rect">
            <a:avLst/>
          </a:prstGeom>
          <a:ln w="3175">
            <a:miter lim="400000"/>
          </a:ln>
        </p:spPr>
      </p:pic>
      <p:pic>
        <p:nvPicPr>
          <p:cNvPr id="395" name="droppedImage.tiff" descr="droppedImage.tiff"/>
          <p:cNvPicPr>
            <a:picLocks noChangeAspect="1"/>
          </p:cNvPicPr>
          <p:nvPr/>
        </p:nvPicPr>
        <p:blipFill>
          <a:blip r:embed="rId6">
            <a:extLst/>
          </a:blip>
          <a:stretch>
            <a:fillRect/>
          </a:stretch>
        </p:blipFill>
        <p:spPr>
          <a:xfrm>
            <a:off x="2881096" y="723900"/>
            <a:ext cx="2794001" cy="4241800"/>
          </a:xfrm>
          <a:prstGeom prst="rect">
            <a:avLst/>
          </a:prstGeom>
          <a:ln w="3175">
            <a:miter lim="400000"/>
          </a:ln>
        </p:spPr>
      </p:pic>
      <p:pic>
        <p:nvPicPr>
          <p:cNvPr id="396" name="droppedImage.tiff" descr="droppedImage.tiff"/>
          <p:cNvPicPr>
            <a:picLocks noChangeAspect="1"/>
          </p:cNvPicPr>
          <p:nvPr/>
        </p:nvPicPr>
        <p:blipFill>
          <a:blip r:embed="rId7">
            <a:extLst/>
          </a:blip>
          <a:stretch>
            <a:fillRect/>
          </a:stretch>
        </p:blipFill>
        <p:spPr>
          <a:xfrm>
            <a:off x="723900" y="1447800"/>
            <a:ext cx="2794000" cy="2794000"/>
          </a:xfrm>
          <a:prstGeom prst="rect">
            <a:avLst/>
          </a:prstGeom>
          <a:ln w="3175">
            <a:miter lim="400000"/>
          </a:ln>
        </p:spPr>
      </p:pic>
      <p:pic>
        <p:nvPicPr>
          <p:cNvPr id="397" name="droppedImage.tiff" descr="droppedImage.tiff"/>
          <p:cNvPicPr>
            <a:picLocks noChangeAspect="1"/>
          </p:cNvPicPr>
          <p:nvPr/>
        </p:nvPicPr>
        <p:blipFill>
          <a:blip r:embed="rId8">
            <a:extLst/>
          </a:blip>
          <a:stretch>
            <a:fillRect/>
          </a:stretch>
        </p:blipFill>
        <p:spPr>
          <a:xfrm>
            <a:off x="1032697" y="3333737"/>
            <a:ext cx="2794001" cy="3302001"/>
          </a:xfrm>
          <a:prstGeom prst="rect">
            <a:avLst/>
          </a:prstGeom>
          <a:ln w="3175">
            <a:miter lim="400000"/>
          </a:ln>
        </p:spPr>
      </p:pic>
      <p:sp>
        <p:nvSpPr>
          <p:cNvPr id="398" name="Targets of #gamergate harrassment/threats"/>
          <p:cNvSpPr/>
          <p:nvPr/>
        </p:nvSpPr>
        <p:spPr>
          <a:xfrm>
            <a:off x="4797996" y="191986"/>
            <a:ext cx="9905604" cy="2279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15" y="0"/>
                </a:moveTo>
                <a:cubicBezTo>
                  <a:pt x="4909" y="0"/>
                  <a:pt x="4661" y="1078"/>
                  <a:pt x="4661" y="2407"/>
                </a:cubicBezTo>
                <a:lnTo>
                  <a:pt x="4661" y="15225"/>
                </a:lnTo>
                <a:lnTo>
                  <a:pt x="0" y="21600"/>
                </a:lnTo>
                <a:lnTo>
                  <a:pt x="4821" y="17564"/>
                </a:lnTo>
                <a:cubicBezTo>
                  <a:pt x="4922" y="18004"/>
                  <a:pt x="5061" y="18279"/>
                  <a:pt x="5215" y="18279"/>
                </a:cubicBezTo>
                <a:lnTo>
                  <a:pt x="21046" y="18279"/>
                </a:lnTo>
                <a:cubicBezTo>
                  <a:pt x="21352" y="18279"/>
                  <a:pt x="21600" y="17201"/>
                  <a:pt x="21600" y="15872"/>
                </a:cubicBezTo>
                <a:lnTo>
                  <a:pt x="21600" y="2407"/>
                </a:lnTo>
                <a:cubicBezTo>
                  <a:pt x="21600" y="1078"/>
                  <a:pt x="21352" y="0"/>
                  <a:pt x="21046" y="0"/>
                </a:cubicBezTo>
                <a:lnTo>
                  <a:pt x="5215"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774700">
              <a:spcBef>
                <a:spcPts val="0"/>
              </a:spcBef>
              <a:buClr>
                <a:srgbClr val="000000"/>
              </a:buClr>
              <a:buSzTx/>
              <a:buNone/>
              <a:defRPr sz="5200">
                <a:latin typeface="Avenir Book"/>
                <a:ea typeface="Avenir Book"/>
                <a:cs typeface="Avenir Book"/>
                <a:sym typeface="Avenir Book"/>
              </a:defRPr>
            </a:lvl1pPr>
          </a:lstStyle>
          <a:p>
            <a:pPr/>
            <a:r>
              <a:t>Targets of #gamergate harrassment/threats</a:t>
            </a:r>
          </a:p>
        </p:txBody>
      </p:sp>
      <p:sp>
        <p:nvSpPr>
          <p:cNvPr id="399" name="Not targets"/>
          <p:cNvSpPr/>
          <p:nvPr/>
        </p:nvSpPr>
        <p:spPr>
          <a:xfrm>
            <a:off x="12138659" y="4290826"/>
            <a:ext cx="3457576" cy="2799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932" y="7877"/>
                </a:lnTo>
                <a:cubicBezTo>
                  <a:pt x="3867" y="8082"/>
                  <a:pt x="3828" y="8302"/>
                  <a:pt x="3828" y="8535"/>
                </a:cubicBezTo>
                <a:lnTo>
                  <a:pt x="3828" y="19799"/>
                </a:lnTo>
                <a:cubicBezTo>
                  <a:pt x="3828" y="20793"/>
                  <a:pt x="4479" y="21600"/>
                  <a:pt x="5283" y="21600"/>
                </a:cubicBezTo>
                <a:lnTo>
                  <a:pt x="20145" y="21600"/>
                </a:lnTo>
                <a:cubicBezTo>
                  <a:pt x="20949" y="21600"/>
                  <a:pt x="21600" y="20793"/>
                  <a:pt x="21600" y="19799"/>
                </a:cubicBezTo>
                <a:lnTo>
                  <a:pt x="21600" y="8535"/>
                </a:lnTo>
                <a:cubicBezTo>
                  <a:pt x="21600" y="7542"/>
                  <a:pt x="20949" y="6738"/>
                  <a:pt x="20145" y="6738"/>
                </a:cubicBezTo>
                <a:lnTo>
                  <a:pt x="5283" y="6738"/>
                </a:lnTo>
                <a:cubicBezTo>
                  <a:pt x="5230" y="6738"/>
                  <a:pt x="5179" y="6749"/>
                  <a:pt x="5127" y="6756"/>
                </a:cubicBezTo>
                <a:lnTo>
                  <a:pt x="0" y="0"/>
                </a:lnTo>
                <a:close/>
              </a:path>
            </a:pathLst>
          </a:cu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774700">
              <a:spcBef>
                <a:spcPts val="0"/>
              </a:spcBef>
              <a:buClr>
                <a:srgbClr val="000000"/>
              </a:buClr>
              <a:buSzTx/>
              <a:buNone/>
              <a:defRPr sz="5200">
                <a:latin typeface="Avenir Book"/>
                <a:ea typeface="Avenir Book"/>
                <a:cs typeface="Avenir Book"/>
                <a:sym typeface="Avenir Book"/>
              </a:defRPr>
            </a:lvl1pPr>
          </a:lstStyle>
          <a:p>
            <a:pPr/>
            <a:r>
              <a:t>Not targets</a:t>
            </a:r>
          </a:p>
        </p:txBody>
      </p:sp>
      <p:pic>
        <p:nvPicPr>
          <p:cNvPr id="400" name="droppedImage.tiff" descr="droppedImage.tiff"/>
          <p:cNvPicPr>
            <a:picLocks noChangeAspect="1"/>
          </p:cNvPicPr>
          <p:nvPr/>
        </p:nvPicPr>
        <p:blipFill>
          <a:blip r:embed="rId9">
            <a:extLst/>
          </a:blip>
          <a:stretch>
            <a:fillRect/>
          </a:stretch>
        </p:blipFill>
        <p:spPr>
          <a:xfrm>
            <a:off x="2233160" y="5101173"/>
            <a:ext cx="6911474" cy="2794001"/>
          </a:xfrm>
          <a:prstGeom prst="rect">
            <a:avLst/>
          </a:prstGeom>
          <a:ln w="3175">
            <a:miter lim="400000"/>
          </a:ln>
        </p:spPr>
      </p:pic>
      <p:pic>
        <p:nvPicPr>
          <p:cNvPr id="401" name="droppedImage.tiff" descr="droppedImage.tiff"/>
          <p:cNvPicPr>
            <a:picLocks noChangeAspect="1"/>
          </p:cNvPicPr>
          <p:nvPr/>
        </p:nvPicPr>
        <p:blipFill>
          <a:blip r:embed="rId10">
            <a:extLst/>
          </a:blip>
          <a:stretch>
            <a:fillRect/>
          </a:stretch>
        </p:blipFill>
        <p:spPr>
          <a:xfrm>
            <a:off x="1413455" y="6542623"/>
            <a:ext cx="7695879" cy="1625601"/>
          </a:xfrm>
          <a:prstGeom prst="rect">
            <a:avLst/>
          </a:prstGeom>
          <a:ln w="3175">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98"/>
                                        </p:tgtEl>
                                        <p:attrNameLst>
                                          <p:attrName>style.visibility</p:attrName>
                                        </p:attrNameLst>
                                      </p:cBhvr>
                                      <p:to>
                                        <p:strVal val="visible"/>
                                      </p:to>
                                    </p:set>
                                    <p:animEffect filter="dissolve" transition="in">
                                      <p:cBhvr>
                                        <p:cTn id="7" dur="10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99"/>
                                        </p:tgtEl>
                                        <p:attrNameLst>
                                          <p:attrName>style.visibility</p:attrName>
                                        </p:attrNameLst>
                                      </p:cBhvr>
                                      <p:to>
                                        <p:strVal val="visible"/>
                                      </p:to>
                                    </p:set>
                                    <p:animEffect filter="dissolve" transition="in">
                                      <p:cBhvr>
                                        <p:cTn id="12" dur="1000"/>
                                        <p:tgtEl>
                                          <p:spTgt spid="39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00"/>
                                        </p:tgtEl>
                                        <p:attrNameLst>
                                          <p:attrName>style.visibility</p:attrName>
                                        </p:attrNameLst>
                                      </p:cBhvr>
                                      <p:to>
                                        <p:strVal val="visible"/>
                                      </p:to>
                                    </p:set>
                                    <p:animEffect filter="dissolve" transition="in">
                                      <p:cBhvr>
                                        <p:cTn id="17" dur="1000"/>
                                        <p:tgtEl>
                                          <p:spTgt spid="400"/>
                                        </p:tgtEl>
                                      </p:cBhvr>
                                    </p:animEffect>
                                  </p:childTnLst>
                                </p:cTn>
                              </p:par>
                            </p:childTnLst>
                          </p:cTn>
                        </p:par>
                        <p:par>
                          <p:cTn id="18" fill="hold">
                            <p:stCondLst>
                              <p:cond delay="1000"/>
                            </p:stCondLst>
                            <p:childTnLst>
                              <p:par>
                                <p:cTn id="19" presetClass="entr" nodeType="afterEffect" presetID="9" grpId="4" fill="hold">
                                  <p:stCondLst>
                                    <p:cond delay="0"/>
                                  </p:stCondLst>
                                  <p:iterate type="el" backwards="0">
                                    <p:tmAbs val="0"/>
                                  </p:iterate>
                                  <p:childTnLst>
                                    <p:set>
                                      <p:cBhvr>
                                        <p:cTn id="20" fill="hold"/>
                                        <p:tgtEl>
                                          <p:spTgt spid="401"/>
                                        </p:tgtEl>
                                        <p:attrNameLst>
                                          <p:attrName>style.visibility</p:attrName>
                                        </p:attrNameLst>
                                      </p:cBhvr>
                                      <p:to>
                                        <p:strVal val="visible"/>
                                      </p:to>
                                    </p:set>
                                    <p:animEffect filter="dissolve" transition="in">
                                      <p:cBhvr>
                                        <p:cTn id="21" dur="10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1" grpId="4"/>
      <p:bldP build="whole" bldLvl="1" animBg="1" rev="0" advAuto="0" spid="398" grpId="1"/>
      <p:bldP build="whole" bldLvl="1" animBg="1" rev="0" advAuto="0" spid="399" grpId="2"/>
      <p:bldP build="whole" bldLvl="1" animBg="1" rev="0" advAuto="0" spid="400" grpId="3"/>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It is not misogyny to tell a sexist joke, or to fail to take a woman seriously…”"/>
          <p:cNvSpPr/>
          <p:nvPr/>
        </p:nvSpPr>
        <p:spPr>
          <a:xfrm>
            <a:off x="9344048" y="1209876"/>
            <a:ext cx="5291503" cy="1959444"/>
          </a:xfrm>
          <a:prstGeom prst="roundRect">
            <a:avLst>
              <a:gd name="adj" fmla="val 11210"/>
            </a:avLst>
          </a:pr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p>
            <a:pPr marL="0" indent="0" algn="ctr" defTabSz="647700">
              <a:spcBef>
                <a:spcPts val="0"/>
              </a:spcBef>
              <a:buClr>
                <a:srgbClr val="000000"/>
              </a:buClr>
              <a:buSzTx/>
              <a:buFont typeface="Garamond"/>
              <a:buNone/>
              <a:defRPr sz="3200">
                <a:uFill>
                  <a:solidFill>
                    <a:srgbClr val="000000"/>
                  </a:solidFill>
                </a:uFill>
                <a:latin typeface="Avenir Book"/>
                <a:ea typeface="Avenir Book"/>
                <a:cs typeface="Avenir Book"/>
                <a:sym typeface="Avenir Book"/>
              </a:defRPr>
            </a:pPr>
            <a:r>
              <a:t>“It is </a:t>
            </a:r>
            <a:r>
              <a:rPr>
                <a:latin typeface="Avenir Heavy"/>
                <a:ea typeface="Avenir Heavy"/>
                <a:cs typeface="Avenir Heavy"/>
                <a:sym typeface="Avenir Heavy"/>
              </a:rPr>
              <a:t>not misogyny</a:t>
            </a:r>
            <a:r>
              <a:t> to tell a sexist joke, or to fail to take a woman seriously…”</a:t>
            </a:r>
          </a:p>
        </p:txBody>
      </p:sp>
      <p:sp>
        <p:nvSpPr>
          <p:cNvPr id="404" name="“It's difficult to even get a modicum of respect. They talk down to you. They belittle you.”"/>
          <p:cNvSpPr/>
          <p:nvPr/>
        </p:nvSpPr>
        <p:spPr>
          <a:xfrm>
            <a:off x="2387808" y="850226"/>
            <a:ext cx="5552907" cy="2474579"/>
          </a:xfrm>
          <a:prstGeom prst="roundRect">
            <a:avLst>
              <a:gd name="adj" fmla="val 8621"/>
            </a:avLst>
          </a:pr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p>
            <a:pPr marL="0" indent="0" algn="ctr" defTabSz="647700">
              <a:spcBef>
                <a:spcPts val="0"/>
              </a:spcBef>
              <a:buClr>
                <a:srgbClr val="000000"/>
              </a:buClr>
              <a:buSzTx/>
              <a:buFont typeface="Garamond"/>
              <a:buNone/>
              <a:defRPr sz="3200">
                <a:uFill>
                  <a:solidFill>
                    <a:srgbClr val="000000"/>
                  </a:solidFill>
                </a:uFill>
                <a:latin typeface="Avenir Book"/>
                <a:ea typeface="Avenir Book"/>
                <a:cs typeface="Avenir Book"/>
                <a:sym typeface="Avenir Book"/>
              </a:defRPr>
            </a:pPr>
            <a:r>
              <a:t>“</a:t>
            </a:r>
            <a:r>
              <a:rPr>
                <a:latin typeface="Avenir Heavy"/>
                <a:ea typeface="Avenir Heavy"/>
                <a:cs typeface="Avenir Heavy"/>
                <a:sym typeface="Avenir Heavy"/>
              </a:rPr>
              <a:t>It's difficult to even get a modicum of respect. </a:t>
            </a:r>
            <a:r>
              <a:t>They talk down to you. They belittle you.”</a:t>
            </a:r>
          </a:p>
        </p:txBody>
      </p:sp>
      <p:sp>
        <p:nvSpPr>
          <p:cNvPr id="405" name="“This is an industry filled with sociopaths who cannot see another individual as a human being.”"/>
          <p:cNvSpPr/>
          <p:nvPr/>
        </p:nvSpPr>
        <p:spPr>
          <a:xfrm>
            <a:off x="864810" y="4378087"/>
            <a:ext cx="5412741" cy="2474578"/>
          </a:xfrm>
          <a:prstGeom prst="roundRect">
            <a:avLst>
              <a:gd name="adj" fmla="val 7698"/>
            </a:avLst>
          </a:pr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p>
            <a:pPr marL="0" indent="0" algn="ctr" defTabSz="647700">
              <a:spcBef>
                <a:spcPts val="0"/>
              </a:spcBef>
              <a:buClr>
                <a:srgbClr val="000000"/>
              </a:buClr>
              <a:buSzTx/>
              <a:buFont typeface="Garamond"/>
              <a:buNone/>
              <a:defRPr sz="3200">
                <a:uFill>
                  <a:solidFill>
                    <a:srgbClr val="000000"/>
                  </a:solidFill>
                </a:uFill>
                <a:latin typeface="Avenir Book"/>
                <a:ea typeface="Avenir Book"/>
                <a:cs typeface="Avenir Book"/>
                <a:sym typeface="Avenir Book"/>
              </a:defRPr>
            </a:pPr>
            <a:r>
              <a:t>“This is an </a:t>
            </a:r>
            <a:r>
              <a:rPr>
                <a:latin typeface="Avenir Heavy"/>
                <a:ea typeface="Avenir Heavy"/>
                <a:cs typeface="Avenir Heavy"/>
                <a:sym typeface="Avenir Heavy"/>
              </a:rPr>
              <a:t>industry filled with sociopaths</a:t>
            </a:r>
            <a:r>
              <a:t> who cannot see another individual as a human being.”</a:t>
            </a:r>
          </a:p>
        </p:txBody>
      </p:sp>
      <p:sp>
        <p:nvSpPr>
          <p:cNvPr id="406" name="“I’m honestly trying to understand why anyone says that females are ‘needed’ in the tech industry. The tech community works fine without females, just like any other mostly male industry. Feminists probably just want women making more money.”"/>
          <p:cNvSpPr/>
          <p:nvPr/>
        </p:nvSpPr>
        <p:spPr>
          <a:xfrm>
            <a:off x="7251700" y="3836893"/>
            <a:ext cx="8346679" cy="3556965"/>
          </a:xfrm>
          <a:prstGeom prst="roundRect">
            <a:avLst>
              <a:gd name="adj" fmla="val 6154"/>
            </a:avLst>
          </a:pr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p>
            <a:pPr marL="0" indent="0" algn="ctr" defTabSz="647700">
              <a:spcBef>
                <a:spcPts val="0"/>
              </a:spcBef>
              <a:buClr>
                <a:srgbClr val="000000"/>
              </a:buClr>
              <a:buSzTx/>
              <a:buFont typeface="Garamond"/>
              <a:buNone/>
              <a:defRPr sz="3200">
                <a:uFill>
                  <a:solidFill>
                    <a:srgbClr val="000000"/>
                  </a:solidFill>
                </a:uFill>
                <a:latin typeface="Avenir Book"/>
                <a:ea typeface="Avenir Book"/>
                <a:cs typeface="Avenir Book"/>
                <a:sym typeface="Avenir Book"/>
              </a:defRPr>
            </a:pPr>
            <a:r>
              <a:t>“I’m honestly trying to understand why anyone says that females are ‘needed’ in the tech industry. </a:t>
            </a:r>
            <a:r>
              <a:rPr>
                <a:latin typeface="Avenir Heavy"/>
                <a:ea typeface="Avenir Heavy"/>
                <a:cs typeface="Avenir Heavy"/>
                <a:sym typeface="Avenir Heavy"/>
              </a:rPr>
              <a:t>The tech community works fine without females</a:t>
            </a:r>
            <a:r>
              <a:t>, just like any other mostly male industry. Feminists probably just want women making more money.”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05"/>
                                        </p:tgtEl>
                                        <p:attrNameLst>
                                          <p:attrName>style.visibility</p:attrName>
                                        </p:attrNameLst>
                                      </p:cBhvr>
                                      <p:to>
                                        <p:strVal val="visible"/>
                                      </p:to>
                                    </p:set>
                                    <p:animEffect filter="dissolve" transition="in">
                                      <p:cBhvr>
                                        <p:cTn id="7" dur="75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04"/>
                                        </p:tgtEl>
                                        <p:attrNameLst>
                                          <p:attrName>style.visibility</p:attrName>
                                        </p:attrNameLst>
                                      </p:cBhvr>
                                      <p:to>
                                        <p:strVal val="visible"/>
                                      </p:to>
                                    </p:set>
                                    <p:animEffect filter="dissolve" transition="in">
                                      <p:cBhvr>
                                        <p:cTn id="12" dur="750"/>
                                        <p:tgtEl>
                                          <p:spTgt spid="40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06"/>
                                        </p:tgtEl>
                                        <p:attrNameLst>
                                          <p:attrName>style.visibility</p:attrName>
                                        </p:attrNameLst>
                                      </p:cBhvr>
                                      <p:to>
                                        <p:strVal val="visible"/>
                                      </p:to>
                                    </p:set>
                                    <p:animEffect filter="dissolve" transition="in">
                                      <p:cBhvr>
                                        <p:cTn id="17" dur="750"/>
                                        <p:tgtEl>
                                          <p:spTgt spid="40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03"/>
                                        </p:tgtEl>
                                        <p:attrNameLst>
                                          <p:attrName>style.visibility</p:attrName>
                                        </p:attrNameLst>
                                      </p:cBhvr>
                                      <p:to>
                                        <p:strVal val="visible"/>
                                      </p:to>
                                    </p:set>
                                    <p:animEffect filter="dissolve" transition="in">
                                      <p:cBhvr>
                                        <p:cTn id="22" dur="750"/>
                                        <p:tgtEl>
                                          <p:spTgt spid="403"/>
                                        </p:tgtEl>
                                      </p:cBhvr>
                                    </p:animEffect>
                                  </p:childTnLst>
                                </p:cTn>
                              </p:par>
                            </p:childTnLst>
                          </p:cTn>
                        </p:par>
                      </p:childTnLst>
                    </p:cTn>
                  </p:par>
                  <p:par>
                    <p:cTn id="23" fill="hold">
                      <p:stCondLst>
                        <p:cond delay="indefinite"/>
                      </p:stCondLst>
                      <p:childTnLst>
                        <p:par>
                          <p:cTn id="24" fill="hold">
                            <p:stCondLst>
                              <p:cond delay="0"/>
                            </p:stCondLst>
                            <p:childTnLst>
                              <p:par>
                                <p:cTn id="25" presetClass="exit" nodeType="clickEffect" presetID="9" grpId="5" fill="hold">
                                  <p:stCondLst>
                                    <p:cond delay="0"/>
                                  </p:stCondLst>
                                  <p:iterate type="el" backwards="0">
                                    <p:tmAbs val="0"/>
                                  </p:iterate>
                                  <p:childTnLst>
                                    <p:animEffect filter="dissolve" transition="out">
                                      <p:cBhvr>
                                        <p:cTn id="26" dur="750" fill="hold"/>
                                        <p:tgtEl>
                                          <p:spTgt spid="403"/>
                                        </p:tgtEl>
                                      </p:cBhvr>
                                    </p:animEffect>
                                    <p:set>
                                      <p:cBhvr>
                                        <p:cTn id="27" fill="hold">
                                          <p:stCondLst>
                                            <p:cond delay="749"/>
                                          </p:stCondLst>
                                        </p:cTn>
                                        <p:tgtEl>
                                          <p:spTgt spid="403"/>
                                        </p:tgtEl>
                                        <p:attrNameLst>
                                          <p:attrName>style.visibility</p:attrName>
                                        </p:attrNameLst>
                                      </p:cBhvr>
                                      <p:to>
                                        <p:strVal val="hidden"/>
                                      </p:to>
                                    </p:set>
                                  </p:childTnLst>
                                </p:cTn>
                              </p:par>
                            </p:childTnLst>
                          </p:cTn>
                        </p:par>
                        <p:par>
                          <p:cTn id="28" fill="hold">
                            <p:stCondLst>
                              <p:cond delay="750"/>
                            </p:stCondLst>
                            <p:childTnLst>
                              <p:par>
                                <p:cTn id="29" presetClass="exit" nodeType="afterEffect" presetID="9" grpId="6" fill="hold">
                                  <p:stCondLst>
                                    <p:cond delay="0"/>
                                  </p:stCondLst>
                                  <p:iterate type="el" backwards="0">
                                    <p:tmAbs val="0"/>
                                  </p:iterate>
                                  <p:childTnLst>
                                    <p:animEffect filter="dissolve" transition="out">
                                      <p:cBhvr>
                                        <p:cTn id="30" dur="750" fill="hold"/>
                                        <p:tgtEl>
                                          <p:spTgt spid="406"/>
                                        </p:tgtEl>
                                      </p:cBhvr>
                                    </p:animEffect>
                                    <p:set>
                                      <p:cBhvr>
                                        <p:cTn id="31" fill="hold">
                                          <p:stCondLst>
                                            <p:cond delay="749"/>
                                          </p:stCondLst>
                                        </p:cTn>
                                        <p:tgtEl>
                                          <p:spTgt spid="406"/>
                                        </p:tgtEl>
                                        <p:attrNameLst>
                                          <p:attrName>style.visibility</p:attrName>
                                        </p:attrNameLst>
                                      </p:cBhvr>
                                      <p:to>
                                        <p:strVal val="hidden"/>
                                      </p:to>
                                    </p:set>
                                  </p:childTnLst>
                                </p:cTn>
                              </p:par>
                            </p:childTnLst>
                          </p:cTn>
                        </p:par>
                        <p:par>
                          <p:cTn id="32" fill="hold">
                            <p:stCondLst>
                              <p:cond delay="1500"/>
                            </p:stCondLst>
                            <p:childTnLst>
                              <p:par>
                                <p:cTn id="33" presetClass="exit" nodeType="afterEffect" presetID="9" grpId="7" fill="hold">
                                  <p:stCondLst>
                                    <p:cond delay="0"/>
                                  </p:stCondLst>
                                  <p:iterate type="el" backwards="0">
                                    <p:tmAbs val="0"/>
                                  </p:iterate>
                                  <p:childTnLst>
                                    <p:animEffect filter="dissolve" transition="out">
                                      <p:cBhvr>
                                        <p:cTn id="34" dur="750" fill="hold"/>
                                        <p:tgtEl>
                                          <p:spTgt spid="404"/>
                                        </p:tgtEl>
                                      </p:cBhvr>
                                    </p:animEffect>
                                    <p:set>
                                      <p:cBhvr>
                                        <p:cTn id="35" fill="hold">
                                          <p:stCondLst>
                                            <p:cond delay="749"/>
                                          </p:stCondLst>
                                        </p:cTn>
                                        <p:tgtEl>
                                          <p:spTgt spid="404"/>
                                        </p:tgtEl>
                                        <p:attrNameLst>
                                          <p:attrName>style.visibility</p:attrName>
                                        </p:attrNameLst>
                                      </p:cBhvr>
                                      <p:to>
                                        <p:strVal val="hidden"/>
                                      </p:to>
                                    </p:set>
                                  </p:childTnLst>
                                </p:cTn>
                              </p:par>
                            </p:childTnLst>
                          </p:cTn>
                        </p:par>
                        <p:par>
                          <p:cTn id="36" fill="hold">
                            <p:stCondLst>
                              <p:cond delay="2250"/>
                            </p:stCondLst>
                            <p:childTnLst>
                              <p:par>
                                <p:cTn id="37" presetClass="exit" nodeType="afterEffect" presetID="9" grpId="8" fill="hold">
                                  <p:stCondLst>
                                    <p:cond delay="0"/>
                                  </p:stCondLst>
                                  <p:iterate type="el" backwards="0">
                                    <p:tmAbs val="0"/>
                                  </p:iterate>
                                  <p:childTnLst>
                                    <p:animEffect filter="dissolve" transition="out">
                                      <p:cBhvr>
                                        <p:cTn id="38" dur="750" fill="hold"/>
                                        <p:tgtEl>
                                          <p:spTgt spid="405"/>
                                        </p:tgtEl>
                                      </p:cBhvr>
                                    </p:animEffect>
                                    <p:set>
                                      <p:cBhvr>
                                        <p:cTn id="39" fill="hold">
                                          <p:stCondLst>
                                            <p:cond delay="749"/>
                                          </p:stCondLst>
                                        </p:cTn>
                                        <p:tgtEl>
                                          <p:spTgt spid="40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5" grpId="1"/>
      <p:bldP build="whole" bldLvl="1" animBg="1" rev="0" advAuto="0" spid="404" grpId="7"/>
      <p:bldP build="whole" bldLvl="1" animBg="1" rev="0" advAuto="0" spid="406" grpId="3"/>
      <p:bldP build="whole" bldLvl="1" animBg="1" rev="0" advAuto="0" spid="405" grpId="8"/>
      <p:bldP build="whole" bldLvl="1" animBg="1" rev="0" advAuto="0" spid="404" grpId="2"/>
      <p:bldP build="whole" bldLvl="1" animBg="1" rev="0" advAuto="0" spid="403" grpId="4"/>
      <p:bldP build="whole" bldLvl="1" animBg="1" rev="0" advAuto="0" spid="403" grpId="5"/>
      <p:bldP build="whole" bldLvl="1" animBg="1" rev="0" advAuto="0" spid="406" grpId="6"/>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droppedImage.tiff" descr="droppedImage.tiff"/>
          <p:cNvPicPr>
            <a:picLocks noChangeAspect="1"/>
          </p:cNvPicPr>
          <p:nvPr/>
        </p:nvPicPr>
        <p:blipFill>
          <a:blip r:embed="rId2">
            <a:extLst/>
          </a:blip>
          <a:stretch>
            <a:fillRect/>
          </a:stretch>
        </p:blipFill>
        <p:spPr>
          <a:xfrm>
            <a:off x="5918200" y="857250"/>
            <a:ext cx="4412712" cy="7404100"/>
          </a:xfrm>
          <a:prstGeom prst="rect">
            <a:avLst/>
          </a:prstGeom>
          <a:ln w="3175">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The leaky pipeline:…"/>
          <p:cNvSpPr/>
          <p:nvPr>
            <p:ph type="title"/>
          </p:nvPr>
        </p:nvSpPr>
        <p:spPr>
          <a:xfrm>
            <a:off x="1185333" y="1650702"/>
            <a:ext cx="13885334" cy="5334596"/>
          </a:xfrm>
          <a:prstGeom prst="rect">
            <a:avLst/>
          </a:prstGeom>
        </p:spPr>
        <p:txBody>
          <a:bodyPr/>
          <a:lstStyle/>
          <a:p>
            <a:pPr algn="l" defTabSz="647700">
              <a:buClr>
                <a:srgbClr val="000000"/>
              </a:buClr>
              <a:buFont typeface="Garamond"/>
              <a:defRPr sz="4800">
                <a:uFill>
                  <a:solidFill>
                    <a:srgbClr val="000000"/>
                  </a:solidFill>
                </a:uFill>
              </a:defRPr>
            </a:pPr>
            <a:r>
              <a:rPr>
                <a:latin typeface="Avenir Heavy"/>
                <a:ea typeface="Avenir Heavy"/>
                <a:cs typeface="Avenir Heavy"/>
                <a:sym typeface="Avenir Heavy"/>
              </a:rPr>
              <a:t>The leaky pipeline:</a:t>
            </a:r>
          </a:p>
          <a:p>
            <a:pPr algn="l" defTabSz="647700">
              <a:buClr>
                <a:srgbClr val="000000"/>
              </a:buClr>
              <a:buFont typeface="Arial"/>
              <a:defRPr sz="4200">
                <a:uFill>
                  <a:solidFill>
                    <a:srgbClr val="000000"/>
                  </a:solidFill>
                </a:uFill>
              </a:defRPr>
            </a:pPr>
          </a:p>
          <a:p>
            <a:pPr algn="l" defTabSz="647700">
              <a:buClr>
                <a:srgbClr val="000000"/>
              </a:buClr>
              <a:buFont typeface="Arial"/>
              <a:defRPr sz="4200">
                <a:uFill>
                  <a:solidFill>
                    <a:srgbClr val="000000"/>
                  </a:solidFill>
                </a:uFill>
              </a:defRPr>
            </a:pPr>
            <a:r>
              <a:t>“The pipeline is leaky and full of acid. The pipeline leads to a sewage treatment plant. The pipeline ends in a meat grinder.”</a:t>
            </a:r>
          </a:p>
          <a:p>
            <a:pPr algn="l" defTabSz="647700">
              <a:buClr>
                <a:srgbClr val="000000"/>
              </a:buClr>
              <a:buFont typeface="Arial"/>
              <a:defRPr sz="4200">
                <a:uFill>
                  <a:solidFill>
                    <a:srgbClr val="000000"/>
                  </a:solidFill>
                </a:uFill>
              </a:defRPr>
            </a:pPr>
            <a:r>
              <a:t>-Julie Pagano*</a:t>
            </a:r>
          </a:p>
        </p:txBody>
      </p:sp>
      <p:sp>
        <p:nvSpPr>
          <p:cNvPr id="409" name="*Diversity for Sale (http://juliepagano.com/blog/2015/02/07/diversity-for-sale/)"/>
          <p:cNvSpPr txBox="1"/>
          <p:nvPr/>
        </p:nvSpPr>
        <p:spPr>
          <a:xfrm>
            <a:off x="1003300" y="7126297"/>
            <a:ext cx="14262100" cy="406401"/>
          </a:xfrm>
          <a:prstGeom prst="rect">
            <a:avLst/>
          </a:prstGeom>
          <a:solidFill>
            <a:srgbClr val="F5ECD6"/>
          </a:solidFill>
          <a:ln w="12700">
            <a:solidFill>
              <a:srgbClr val="522A95"/>
            </a:solidFill>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1pPr marL="0" indent="0" defTabSz="647700">
              <a:spcBef>
                <a:spcPts val="0"/>
              </a:spcBef>
              <a:buClr>
                <a:srgbClr val="000000"/>
              </a:buClr>
              <a:buSzTx/>
              <a:buFont typeface="Garamond"/>
              <a:buNone/>
              <a:defRPr sz="2200">
                <a:uFill>
                  <a:solidFill>
                    <a:srgbClr val="000000"/>
                  </a:solidFill>
                </a:uFill>
                <a:latin typeface="Menlo"/>
                <a:ea typeface="Menlo"/>
                <a:cs typeface="Menlo"/>
                <a:sym typeface="Menlo"/>
              </a:defRPr>
            </a:lvl1pPr>
          </a:lstStyle>
          <a:p>
            <a:pPr/>
            <a:r>
              <a:t>*Diversity for Sale (http://juliepagano.com/blog/2015/02/07/diversity-for-sale/)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6" name="Group"/>
          <p:cNvGrpSpPr/>
          <p:nvPr/>
        </p:nvGrpSpPr>
        <p:grpSpPr>
          <a:xfrm>
            <a:off x="9736071" y="4340762"/>
            <a:ext cx="4642537" cy="3886876"/>
            <a:chOff x="0" y="0"/>
            <a:chExt cx="4642536" cy="3886874"/>
          </a:xfrm>
        </p:grpSpPr>
        <p:grpSp>
          <p:nvGrpSpPr>
            <p:cNvPr id="413" name="Group"/>
            <p:cNvGrpSpPr/>
            <p:nvPr/>
          </p:nvGrpSpPr>
          <p:grpSpPr>
            <a:xfrm>
              <a:off x="0" y="50800"/>
              <a:ext cx="4515423" cy="3823838"/>
              <a:chOff x="0" y="0"/>
              <a:chExt cx="4515422" cy="3823837"/>
            </a:xfrm>
          </p:grpSpPr>
          <p:pic>
            <p:nvPicPr>
              <p:cNvPr id="411" name="droppedImage.png" descr="droppedImage.png"/>
              <p:cNvPicPr>
                <a:picLocks noChangeAspect="1"/>
              </p:cNvPicPr>
              <p:nvPr/>
            </p:nvPicPr>
            <p:blipFill>
              <a:blip r:embed="rId2">
                <a:extLst/>
              </a:blip>
              <a:srcRect l="0" t="0" r="0" b="2698"/>
              <a:stretch>
                <a:fillRect/>
              </a:stretch>
            </p:blipFill>
            <p:spPr>
              <a:xfrm>
                <a:off x="43496" y="0"/>
                <a:ext cx="4471927" cy="3823838"/>
              </a:xfrm>
              <a:prstGeom prst="rect">
                <a:avLst/>
              </a:prstGeom>
              <a:ln w="3175" cap="flat">
                <a:noFill/>
                <a:miter lim="400000"/>
              </a:ln>
              <a:effectLst/>
            </p:spPr>
          </p:pic>
          <p:sp>
            <p:nvSpPr>
              <p:cNvPr id="412" name="Rounded Rectangle"/>
              <p:cNvSpPr/>
              <p:nvPr/>
            </p:nvSpPr>
            <p:spPr>
              <a:xfrm>
                <a:off x="0" y="1142"/>
                <a:ext cx="4484243" cy="3796207"/>
              </a:xfrm>
              <a:prstGeom prst="roundRect">
                <a:avLst>
                  <a:gd name="adj" fmla="val 5108"/>
                </a:avLst>
              </a:prstGeom>
              <a:noFill/>
              <a:ln w="177800" cap="flat">
                <a:solidFill>
                  <a:srgbClr val="FFFFFF"/>
                </a:solidFill>
                <a:prstDash val="solid"/>
                <a:miter lim="400000"/>
              </a:ln>
              <a:effectLst/>
            </p:spPr>
            <p:txBody>
              <a:bodyPr wrap="square" lIns="38100" tIns="38100" rIns="38100" bIns="38100" numCol="1" anchor="t">
                <a:noAutofit/>
              </a:bodyPr>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grpSp>
        <p:sp>
          <p:nvSpPr>
            <p:cNvPr id="414" name="Rectangle"/>
            <p:cNvSpPr/>
            <p:nvPr/>
          </p:nvSpPr>
          <p:spPr>
            <a:xfrm>
              <a:off x="4392678" y="0"/>
              <a:ext cx="249859" cy="147043"/>
            </a:xfrm>
            <a:prstGeom prst="rect">
              <a:avLst/>
            </a:prstGeom>
            <a:solidFill>
              <a:srgbClr val="FFFFFF"/>
            </a:solidFill>
            <a:ln w="3175" cap="flat">
              <a:noFill/>
              <a:miter lim="400000"/>
            </a:ln>
            <a:effectLst/>
          </p:spPr>
          <p:txBody>
            <a:bodyPr wrap="square" lIns="33866" tIns="33866" rIns="33866" bIns="33866" numCol="1" anchor="ctr">
              <a:noAutofit/>
            </a:bodyPr>
            <a:lstStyle/>
            <a:p>
              <a:pPr marL="0" indent="0" algn="ctr">
                <a:spcBef>
                  <a:spcPts val="0"/>
                </a:spcBef>
                <a:buSzTx/>
                <a:buNone/>
                <a:defRPr sz="2000">
                  <a:solidFill>
                    <a:srgbClr val="FFFFFF"/>
                  </a:solidFill>
                  <a:latin typeface="+mn-lt"/>
                  <a:ea typeface="+mn-ea"/>
                  <a:cs typeface="+mn-cs"/>
                  <a:sym typeface="Helvetica Light"/>
                </a:defRPr>
              </a:pPr>
            </a:p>
          </p:txBody>
        </p:sp>
        <p:sp>
          <p:nvSpPr>
            <p:cNvPr id="415" name="Rectangle"/>
            <p:cNvSpPr/>
            <p:nvPr/>
          </p:nvSpPr>
          <p:spPr>
            <a:xfrm>
              <a:off x="4392678" y="3739832"/>
              <a:ext cx="249859" cy="147043"/>
            </a:xfrm>
            <a:prstGeom prst="rect">
              <a:avLst/>
            </a:prstGeom>
            <a:solidFill>
              <a:srgbClr val="FFFFFF"/>
            </a:solidFill>
            <a:ln w="3175" cap="flat">
              <a:noFill/>
              <a:miter lim="400000"/>
            </a:ln>
            <a:effectLst/>
          </p:spPr>
          <p:txBody>
            <a:bodyPr wrap="square" lIns="33866" tIns="33866" rIns="33866" bIns="33866" numCol="1" anchor="ctr">
              <a:noAutofit/>
            </a:bodyPr>
            <a:lstStyle/>
            <a:p>
              <a:pPr marL="0" indent="0" algn="ctr">
                <a:spcBef>
                  <a:spcPts val="0"/>
                </a:spcBef>
                <a:buSzTx/>
                <a:buNone/>
                <a:defRPr sz="2000">
                  <a:solidFill>
                    <a:srgbClr val="FFFFFF"/>
                  </a:solidFill>
                  <a:latin typeface="+mn-lt"/>
                  <a:ea typeface="+mn-ea"/>
                  <a:cs typeface="+mn-cs"/>
                  <a:sym typeface="Helvetica Light"/>
                </a:defRPr>
              </a:pPr>
            </a:p>
          </p:txBody>
        </p:sp>
      </p:grpSp>
      <p:pic>
        <p:nvPicPr>
          <p:cNvPr id="417" name="droppedImage.tiff" descr="droppedImage.tiff"/>
          <p:cNvPicPr>
            <a:picLocks noChangeAspect="1"/>
          </p:cNvPicPr>
          <p:nvPr/>
        </p:nvPicPr>
        <p:blipFill>
          <a:blip r:embed="rId3">
            <a:extLst/>
          </a:blip>
          <a:stretch>
            <a:fillRect/>
          </a:stretch>
        </p:blipFill>
        <p:spPr>
          <a:xfrm>
            <a:off x="1039632" y="419100"/>
            <a:ext cx="7511961" cy="7809310"/>
          </a:xfrm>
          <a:prstGeom prst="rect">
            <a:avLst/>
          </a:prstGeom>
          <a:ln w="3175">
            <a:miter lim="400000"/>
          </a:ln>
        </p:spPr>
      </p:pic>
      <p:sp>
        <p:nvSpPr>
          <p:cNvPr id="418" name="Oval"/>
          <p:cNvSpPr/>
          <p:nvPr/>
        </p:nvSpPr>
        <p:spPr>
          <a:xfrm>
            <a:off x="2834085" y="4448968"/>
            <a:ext cx="1079501" cy="1651001"/>
          </a:xfrm>
          <a:prstGeom prst="ellipse">
            <a:avLst/>
          </a:prstGeom>
          <a:solidFill>
            <a:srgbClr val="E32400">
              <a:alpha val="30000"/>
            </a:srgbClr>
          </a:solidFill>
          <a:ln w="50800">
            <a:solidFill>
              <a:srgbClr val="000000">
                <a:alpha val="30000"/>
              </a:srgbClr>
            </a:solidFill>
            <a:miter lim="400000"/>
          </a:ln>
        </p:spPr>
        <p:txBody>
          <a:bodyPr lIns="38100" tIns="38100" rIns="38100" bIns="38100"/>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419" name="Oval"/>
          <p:cNvSpPr/>
          <p:nvPr/>
        </p:nvSpPr>
        <p:spPr>
          <a:xfrm>
            <a:off x="5158185" y="4969668"/>
            <a:ext cx="1079501" cy="1651001"/>
          </a:xfrm>
          <a:prstGeom prst="ellipse">
            <a:avLst/>
          </a:prstGeom>
          <a:solidFill>
            <a:srgbClr val="E32400">
              <a:alpha val="30000"/>
            </a:srgbClr>
          </a:solidFill>
          <a:ln w="50800">
            <a:solidFill>
              <a:srgbClr val="000000">
                <a:alpha val="30000"/>
              </a:srgbClr>
            </a:solidFill>
            <a:miter lim="400000"/>
          </a:ln>
        </p:spPr>
        <p:txBody>
          <a:bodyPr lIns="38100" tIns="38100" rIns="38100" bIns="38100"/>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420" name="Oval"/>
          <p:cNvSpPr/>
          <p:nvPr/>
        </p:nvSpPr>
        <p:spPr>
          <a:xfrm>
            <a:off x="9730291" y="4938638"/>
            <a:ext cx="939801" cy="815182"/>
          </a:xfrm>
          <a:prstGeom prst="ellipse">
            <a:avLst/>
          </a:prstGeom>
          <a:solidFill>
            <a:srgbClr val="E32400">
              <a:alpha val="30000"/>
            </a:srgbClr>
          </a:solidFill>
          <a:ln w="50800">
            <a:solidFill>
              <a:srgbClr val="000000">
                <a:alpha val="30000"/>
              </a:srgbClr>
            </a:solidFill>
            <a:miter lim="400000"/>
          </a:ln>
        </p:spPr>
        <p:txBody>
          <a:bodyPr lIns="38100" tIns="38100" rIns="38100" bIns="38100"/>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421" name="Circle"/>
          <p:cNvSpPr/>
          <p:nvPr/>
        </p:nvSpPr>
        <p:spPr>
          <a:xfrm>
            <a:off x="9730291" y="6401519"/>
            <a:ext cx="939801" cy="939801"/>
          </a:xfrm>
          <a:prstGeom prst="ellipse">
            <a:avLst/>
          </a:prstGeom>
          <a:solidFill>
            <a:srgbClr val="E32400">
              <a:alpha val="30000"/>
            </a:srgbClr>
          </a:solidFill>
          <a:ln w="50800">
            <a:solidFill>
              <a:srgbClr val="000000">
                <a:alpha val="30000"/>
              </a:srgbClr>
            </a:solidFill>
            <a:miter lim="400000"/>
          </a:ln>
        </p:spPr>
        <p:txBody>
          <a:bodyPr lIns="38100" tIns="38100" rIns="38100" bIns="38100"/>
          <a:lstStyle/>
          <a:p>
            <a:pPr marL="0" indent="0" algn="ctr" defTabSz="825500">
              <a:spcBef>
                <a:spcPts val="0"/>
              </a:spcBef>
              <a:buClr>
                <a:srgbClr val="000000"/>
              </a:buClr>
              <a:buSzTx/>
              <a:buNone/>
              <a:defRPr sz="56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422" name="http://ncwit.org/"/>
          <p:cNvSpPr txBox="1"/>
          <p:nvPr/>
        </p:nvSpPr>
        <p:spPr>
          <a:xfrm>
            <a:off x="6502400" y="7781687"/>
            <a:ext cx="3251200" cy="469901"/>
          </a:xfrm>
          <a:prstGeom prst="rect">
            <a:avLst/>
          </a:prstGeom>
          <a:solidFill>
            <a:srgbClr val="F5ECD6"/>
          </a:solidFill>
          <a:ln w="12700">
            <a:solidFill>
              <a:srgbClr val="522A95"/>
            </a:solidFill>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1pPr marL="0" indent="0" defTabSz="647700">
              <a:spcBef>
                <a:spcPts val="0"/>
              </a:spcBef>
              <a:buClr>
                <a:srgbClr val="000000"/>
              </a:buClr>
              <a:buSzTx/>
              <a:buFont typeface="Garamond"/>
              <a:buNone/>
              <a:defRPr sz="2400">
                <a:uFill>
                  <a:solidFill>
                    <a:srgbClr val="000000"/>
                  </a:solidFill>
                </a:uFill>
                <a:latin typeface="Menlo"/>
                <a:ea typeface="Menlo"/>
                <a:cs typeface="Menlo"/>
                <a:sym typeface="Menlo"/>
              </a:defRPr>
            </a:lvl1pPr>
          </a:lstStyle>
          <a:p>
            <a:pPr/>
            <a:r>
              <a:t>http://ncwit.org/</a:t>
            </a:r>
          </a:p>
        </p:txBody>
      </p:sp>
      <p:grpSp>
        <p:nvGrpSpPr>
          <p:cNvPr id="426" name="Group"/>
          <p:cNvGrpSpPr/>
          <p:nvPr/>
        </p:nvGrpSpPr>
        <p:grpSpPr>
          <a:xfrm>
            <a:off x="9203242" y="626989"/>
            <a:ext cx="5549901" cy="3688515"/>
            <a:chOff x="0" y="0"/>
            <a:chExt cx="5549900" cy="3688513"/>
          </a:xfrm>
        </p:grpSpPr>
        <p:pic>
          <p:nvPicPr>
            <p:cNvPr id="423" name="droppedImage.png" descr="droppedImage.png"/>
            <p:cNvPicPr>
              <a:picLocks noChangeAspect="1"/>
            </p:cNvPicPr>
            <p:nvPr/>
          </p:nvPicPr>
          <p:blipFill>
            <a:blip r:embed="rId4">
              <a:extLst/>
            </a:blip>
            <a:stretch>
              <a:fillRect/>
            </a:stretch>
          </p:blipFill>
          <p:spPr>
            <a:xfrm>
              <a:off x="0" y="0"/>
              <a:ext cx="5549900" cy="3688514"/>
            </a:xfrm>
            <a:prstGeom prst="rect">
              <a:avLst/>
            </a:prstGeom>
            <a:ln w="3175" cap="flat">
              <a:noFill/>
              <a:miter lim="400000"/>
            </a:ln>
            <a:effectLst/>
          </p:spPr>
        </p:pic>
        <p:sp>
          <p:nvSpPr>
            <p:cNvPr id="424" name="Oval"/>
            <p:cNvSpPr/>
            <p:nvPr/>
          </p:nvSpPr>
          <p:spPr>
            <a:xfrm>
              <a:off x="2324100" y="1266406"/>
              <a:ext cx="812800" cy="1155701"/>
            </a:xfrm>
            <a:prstGeom prst="ellipse">
              <a:avLst/>
            </a:prstGeom>
            <a:solidFill>
              <a:srgbClr val="E32400">
                <a:alpha val="30000"/>
              </a:srgbClr>
            </a:solidFill>
            <a:ln w="50800" cap="flat">
              <a:solidFill>
                <a:srgbClr val="000000">
                  <a:alpha val="30000"/>
                </a:srgbClr>
              </a:solidFill>
              <a:prstDash val="solid"/>
              <a:miter lim="400000"/>
            </a:ln>
            <a:effectLst/>
          </p:spPr>
          <p:txBody>
            <a:bodyPr wrap="square" lIns="38100" tIns="38100" rIns="38100" bIns="38100" numCol="1" anchor="t">
              <a:noAutofit/>
            </a:bodyPr>
            <a:lstStyle/>
            <a:p>
              <a:pPr marL="0" indent="0" algn="ctr" defTabSz="774700">
                <a:spcBef>
                  <a:spcPts val="0"/>
                </a:spcBef>
                <a:buClr>
                  <a:srgbClr val="000000"/>
                </a:buClr>
                <a:buSzTx/>
                <a:buNone/>
                <a:defRPr sz="52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425" name="Oval"/>
            <p:cNvSpPr/>
            <p:nvPr/>
          </p:nvSpPr>
          <p:spPr>
            <a:xfrm>
              <a:off x="4305300" y="517106"/>
              <a:ext cx="812800" cy="1155701"/>
            </a:xfrm>
            <a:prstGeom prst="ellipse">
              <a:avLst/>
            </a:prstGeom>
            <a:solidFill>
              <a:srgbClr val="E32400">
                <a:alpha val="30000"/>
              </a:srgbClr>
            </a:solidFill>
            <a:ln w="50800" cap="flat">
              <a:solidFill>
                <a:srgbClr val="000000">
                  <a:alpha val="30000"/>
                </a:srgbClr>
              </a:solidFill>
              <a:prstDash val="solid"/>
              <a:miter lim="400000"/>
            </a:ln>
            <a:effectLst/>
          </p:spPr>
          <p:txBody>
            <a:bodyPr wrap="square" lIns="38100" tIns="38100" rIns="38100" bIns="38100" numCol="1" anchor="t">
              <a:noAutofit/>
            </a:bodyPr>
            <a:lstStyle/>
            <a:p>
              <a:pPr marL="0" indent="0" algn="ctr" defTabSz="774700">
                <a:spcBef>
                  <a:spcPts val="0"/>
                </a:spcBef>
                <a:buClr>
                  <a:srgbClr val="000000"/>
                </a:buClr>
                <a:buSzTx/>
                <a:buNone/>
                <a:defRPr sz="52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grpSp>
      <p:sp>
        <p:nvSpPr>
          <p:cNvPr id="427" name="Line"/>
          <p:cNvSpPr/>
          <p:nvPr/>
        </p:nvSpPr>
        <p:spPr>
          <a:xfrm flipH="1">
            <a:off x="14609248" y="502664"/>
            <a:ext cx="569790" cy="1689058"/>
          </a:xfrm>
          <a:prstGeom prst="line">
            <a:avLst/>
          </a:prstGeom>
          <a:ln w="38100">
            <a:solidFill>
              <a:srgbClr val="B51A00"/>
            </a:solidFill>
            <a:custDash>
              <a:ds d="200000" sp="200000"/>
            </a:custDash>
            <a:miter lim="400000"/>
          </a:ln>
        </p:spPr>
        <p:txBody>
          <a:bodyPr lIns="0" tIns="0" rIns="0" bIns="0"/>
          <a:lstStyle/>
          <a:p>
            <a:pPr marL="0" indent="0" defTabSz="457200">
              <a:spcBef>
                <a:spcPts val="0"/>
              </a:spcBef>
              <a:buSzTx/>
              <a:buNone/>
              <a:defRPr sz="1200">
                <a:latin typeface="Helvetica"/>
                <a:ea typeface="Helvetica"/>
                <a:cs typeface="Helvetica"/>
                <a:sym typeface="Helvetica"/>
              </a:defRPr>
            </a:pPr>
          </a:p>
        </p:txBody>
      </p:sp>
      <p:grpSp>
        <p:nvGrpSpPr>
          <p:cNvPr id="432" name="Group"/>
          <p:cNvGrpSpPr/>
          <p:nvPr/>
        </p:nvGrpSpPr>
        <p:grpSpPr>
          <a:xfrm>
            <a:off x="3615654" y="1174161"/>
            <a:ext cx="10306050" cy="6374175"/>
            <a:chOff x="993597" y="0"/>
            <a:chExt cx="10306048" cy="6374173"/>
          </a:xfrm>
        </p:grpSpPr>
        <p:sp>
          <p:nvSpPr>
            <p:cNvPr id="428" name="Line"/>
            <p:cNvSpPr/>
            <p:nvPr/>
          </p:nvSpPr>
          <p:spPr>
            <a:xfrm flipH="1">
              <a:off x="9223197" y="0"/>
              <a:ext cx="1" cy="2837223"/>
            </a:xfrm>
            <a:prstGeom prst="line">
              <a:avLst/>
            </a:prstGeom>
            <a:noFill/>
            <a:ln w="38100" cap="flat">
              <a:solidFill>
                <a:srgbClr val="B51A00"/>
              </a:solidFill>
              <a:custDash>
                <a:ds d="200000" sp="200000"/>
              </a:custDash>
              <a:miter lim="400000"/>
            </a:ln>
            <a:effectLst/>
          </p:spPr>
          <p:txBody>
            <a:bodyPr wrap="square" lIns="0" tIns="0" rIns="0" bIns="0" numCol="1" anchor="t">
              <a:noAutofit/>
            </a:bodyPr>
            <a:lstStyle/>
            <a:p>
              <a:pPr marL="0" indent="0" defTabSz="457200">
                <a:spcBef>
                  <a:spcPts val="0"/>
                </a:spcBef>
                <a:buSzTx/>
                <a:buNone/>
                <a:defRPr sz="1200">
                  <a:latin typeface="Helvetica"/>
                  <a:ea typeface="Helvetica"/>
                  <a:cs typeface="Helvetica"/>
                  <a:sym typeface="Helvetica"/>
                </a:defRPr>
              </a:pPr>
            </a:p>
          </p:txBody>
        </p:sp>
        <p:sp>
          <p:nvSpPr>
            <p:cNvPr id="429" name="Line"/>
            <p:cNvSpPr/>
            <p:nvPr/>
          </p:nvSpPr>
          <p:spPr>
            <a:xfrm flipH="1">
              <a:off x="11299646" y="0"/>
              <a:ext cx="1" cy="2837223"/>
            </a:xfrm>
            <a:prstGeom prst="line">
              <a:avLst/>
            </a:prstGeom>
            <a:noFill/>
            <a:ln w="38100" cap="flat">
              <a:solidFill>
                <a:srgbClr val="B51A00"/>
              </a:solidFill>
              <a:custDash>
                <a:ds d="200000" sp="200000"/>
              </a:custDash>
              <a:miter lim="400000"/>
            </a:ln>
            <a:effectLst/>
          </p:spPr>
          <p:txBody>
            <a:bodyPr wrap="square" lIns="0" tIns="0" rIns="0" bIns="0" numCol="1" anchor="t">
              <a:noAutofit/>
            </a:bodyPr>
            <a:lstStyle/>
            <a:p>
              <a:pPr marL="0" indent="0" defTabSz="457200">
                <a:spcBef>
                  <a:spcPts val="0"/>
                </a:spcBef>
                <a:buSzTx/>
                <a:buNone/>
                <a:defRPr sz="1200">
                  <a:latin typeface="Helvetica"/>
                  <a:ea typeface="Helvetica"/>
                  <a:cs typeface="Helvetica"/>
                  <a:sym typeface="Helvetica"/>
                </a:defRPr>
              </a:pPr>
            </a:p>
          </p:txBody>
        </p:sp>
        <p:sp>
          <p:nvSpPr>
            <p:cNvPr id="430" name="Line"/>
            <p:cNvSpPr/>
            <p:nvPr/>
          </p:nvSpPr>
          <p:spPr>
            <a:xfrm flipH="1">
              <a:off x="993597" y="3536950"/>
              <a:ext cx="1" cy="2837224"/>
            </a:xfrm>
            <a:prstGeom prst="line">
              <a:avLst/>
            </a:prstGeom>
            <a:noFill/>
            <a:ln w="38100" cap="flat">
              <a:solidFill>
                <a:srgbClr val="B51A00"/>
              </a:solidFill>
              <a:custDash>
                <a:ds d="200000" sp="200000"/>
              </a:custDash>
              <a:miter lim="400000"/>
            </a:ln>
            <a:effectLst/>
          </p:spPr>
          <p:txBody>
            <a:bodyPr wrap="square" lIns="0" tIns="0" rIns="0" bIns="0" numCol="1" anchor="t">
              <a:noAutofit/>
            </a:bodyPr>
            <a:lstStyle/>
            <a:p>
              <a:pPr marL="0" indent="0" defTabSz="457200">
                <a:spcBef>
                  <a:spcPts val="0"/>
                </a:spcBef>
                <a:buSzTx/>
                <a:buNone/>
                <a:defRPr sz="1200">
                  <a:latin typeface="Helvetica"/>
                  <a:ea typeface="Helvetica"/>
                  <a:cs typeface="Helvetica"/>
                  <a:sym typeface="Helvetica"/>
                </a:defRPr>
              </a:pPr>
            </a:p>
          </p:txBody>
        </p:sp>
        <p:sp>
          <p:nvSpPr>
            <p:cNvPr id="431" name="Line"/>
            <p:cNvSpPr/>
            <p:nvPr/>
          </p:nvSpPr>
          <p:spPr>
            <a:xfrm flipH="1">
              <a:off x="3285947" y="3536950"/>
              <a:ext cx="1" cy="2837224"/>
            </a:xfrm>
            <a:prstGeom prst="line">
              <a:avLst/>
            </a:prstGeom>
            <a:noFill/>
            <a:ln w="38100" cap="flat">
              <a:solidFill>
                <a:srgbClr val="B51A00"/>
              </a:solidFill>
              <a:custDash>
                <a:ds d="200000" sp="200000"/>
              </a:custDash>
              <a:miter lim="400000"/>
            </a:ln>
            <a:effectLst/>
          </p:spPr>
          <p:txBody>
            <a:bodyPr wrap="square" lIns="0" tIns="0" rIns="0" bIns="0" numCol="1" anchor="t">
              <a:noAutofit/>
            </a:bodyPr>
            <a:lstStyle/>
            <a:p>
              <a:pPr marL="0" indent="0" defTabSz="457200">
                <a:spcBef>
                  <a:spcPts val="0"/>
                </a:spcBef>
                <a:buSzTx/>
                <a:buNone/>
                <a:defRPr sz="1200">
                  <a:latin typeface="Helvetica"/>
                  <a:ea typeface="Helvetica"/>
                  <a:cs typeface="Helvetica"/>
                  <a:sym typeface="Helvetica"/>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18"/>
                                        </p:tgtEl>
                                        <p:attrNameLst>
                                          <p:attrName>style.visibility</p:attrName>
                                        </p:attrNameLst>
                                      </p:cBhvr>
                                      <p:to>
                                        <p:strVal val="visible"/>
                                      </p:to>
                                    </p:set>
                                    <p:animEffect filter="dissolve" transition="in">
                                      <p:cBhvr>
                                        <p:cTn id="7" dur="750"/>
                                        <p:tgtEl>
                                          <p:spTgt spid="418"/>
                                        </p:tgtEl>
                                      </p:cBhvr>
                                    </p:animEffect>
                                  </p:childTnLst>
                                </p:cTn>
                              </p:par>
                            </p:childTnLst>
                          </p:cTn>
                        </p:par>
                        <p:par>
                          <p:cTn id="8" fill="hold">
                            <p:stCondLst>
                              <p:cond delay="750"/>
                            </p:stCondLst>
                            <p:childTnLst>
                              <p:par>
                                <p:cTn id="9" presetClass="entr" nodeType="afterEffect" presetID="9" grpId="2" fill="hold">
                                  <p:stCondLst>
                                    <p:cond delay="0"/>
                                  </p:stCondLst>
                                  <p:iterate type="el" backwards="0">
                                    <p:tmAbs val="0"/>
                                  </p:iterate>
                                  <p:childTnLst>
                                    <p:set>
                                      <p:cBhvr>
                                        <p:cTn id="10" fill="hold"/>
                                        <p:tgtEl>
                                          <p:spTgt spid="419"/>
                                        </p:tgtEl>
                                        <p:attrNameLst>
                                          <p:attrName>style.visibility</p:attrName>
                                        </p:attrNameLst>
                                      </p:cBhvr>
                                      <p:to>
                                        <p:strVal val="visible"/>
                                      </p:to>
                                    </p:set>
                                    <p:animEffect filter="dissolve" transition="in">
                                      <p:cBhvr>
                                        <p:cTn id="11" dur="750"/>
                                        <p:tgtEl>
                                          <p:spTgt spid="41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416"/>
                                        </p:tgtEl>
                                        <p:attrNameLst>
                                          <p:attrName>style.visibility</p:attrName>
                                        </p:attrNameLst>
                                      </p:cBhvr>
                                      <p:to>
                                        <p:strVal val="visible"/>
                                      </p:to>
                                    </p:set>
                                    <p:animEffect filter="dissolve" transition="in">
                                      <p:cBhvr>
                                        <p:cTn id="16" dur="1000"/>
                                        <p:tgtEl>
                                          <p:spTgt spid="416"/>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422"/>
                                        </p:tgtEl>
                                        <p:attrNameLst>
                                          <p:attrName>style.visibility</p:attrName>
                                        </p:attrNameLst>
                                      </p:cBhvr>
                                      <p:to>
                                        <p:strVal val="visible"/>
                                      </p:to>
                                    </p:set>
                                    <p:animEffect filter="dissolve" transition="in">
                                      <p:cBhvr>
                                        <p:cTn id="20" dur="750"/>
                                        <p:tgtEl>
                                          <p:spTgt spid="422"/>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420"/>
                                        </p:tgtEl>
                                        <p:attrNameLst>
                                          <p:attrName>style.visibility</p:attrName>
                                        </p:attrNameLst>
                                      </p:cBhvr>
                                      <p:to>
                                        <p:strVal val="visible"/>
                                      </p:to>
                                    </p:set>
                                    <p:animEffect filter="dissolve" transition="in">
                                      <p:cBhvr>
                                        <p:cTn id="25" dur="750"/>
                                        <p:tgtEl>
                                          <p:spTgt spid="420"/>
                                        </p:tgtEl>
                                      </p:cBhvr>
                                    </p:animEffect>
                                  </p:childTnLst>
                                </p:cTn>
                              </p:par>
                            </p:childTnLst>
                          </p:cTn>
                        </p:par>
                        <p:par>
                          <p:cTn id="26" fill="hold">
                            <p:stCondLst>
                              <p:cond delay="750"/>
                            </p:stCondLst>
                            <p:childTnLst>
                              <p:par>
                                <p:cTn id="27" presetClass="entr" nodeType="afterEffect" presetID="9" grpId="6" fill="hold">
                                  <p:stCondLst>
                                    <p:cond delay="0"/>
                                  </p:stCondLst>
                                  <p:iterate type="el" backwards="0">
                                    <p:tmAbs val="0"/>
                                  </p:iterate>
                                  <p:childTnLst>
                                    <p:set>
                                      <p:cBhvr>
                                        <p:cTn id="28" fill="hold"/>
                                        <p:tgtEl>
                                          <p:spTgt spid="421"/>
                                        </p:tgtEl>
                                        <p:attrNameLst>
                                          <p:attrName>style.visibility</p:attrName>
                                        </p:attrNameLst>
                                      </p:cBhvr>
                                      <p:to>
                                        <p:strVal val="visible"/>
                                      </p:to>
                                    </p:set>
                                    <p:animEffect filter="dissolve" transition="in">
                                      <p:cBhvr>
                                        <p:cTn id="29" dur="750"/>
                                        <p:tgtEl>
                                          <p:spTgt spid="421"/>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9" grpId="7" fill="hold">
                                  <p:stCondLst>
                                    <p:cond delay="0"/>
                                  </p:stCondLst>
                                  <p:iterate type="el" backwards="0">
                                    <p:tmAbs val="0"/>
                                  </p:iterate>
                                  <p:childTnLst>
                                    <p:set>
                                      <p:cBhvr>
                                        <p:cTn id="33" fill="hold"/>
                                        <p:tgtEl>
                                          <p:spTgt spid="426"/>
                                        </p:tgtEl>
                                        <p:attrNameLst>
                                          <p:attrName>style.visibility</p:attrName>
                                        </p:attrNameLst>
                                      </p:cBhvr>
                                      <p:to>
                                        <p:strVal val="visible"/>
                                      </p:to>
                                    </p:set>
                                    <p:animEffect filter="dissolve" transition="in">
                                      <p:cBhvr>
                                        <p:cTn id="34" dur="1000"/>
                                        <p:tgtEl>
                                          <p:spTgt spid="426"/>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9" grpId="8" fill="hold">
                                  <p:stCondLst>
                                    <p:cond delay="0"/>
                                  </p:stCondLst>
                                  <p:iterate type="el" backwards="0">
                                    <p:tmAbs val="0"/>
                                  </p:iterate>
                                  <p:childTnLst>
                                    <p:set>
                                      <p:cBhvr>
                                        <p:cTn id="38" fill="hold"/>
                                        <p:tgtEl>
                                          <p:spTgt spid="432"/>
                                        </p:tgtEl>
                                        <p:attrNameLst>
                                          <p:attrName>style.visibility</p:attrName>
                                        </p:attrNameLst>
                                      </p:cBhvr>
                                      <p:to>
                                        <p:strVal val="visible"/>
                                      </p:to>
                                    </p:set>
                                    <p:animEffect filter="dissolve" transition="in">
                                      <p:cBhvr>
                                        <p:cTn id="39" dur="1000"/>
                                        <p:tgtEl>
                                          <p:spTgt spid="432"/>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1" presetID="2" grpId="9" fill="hold">
                                  <p:stCondLst>
                                    <p:cond delay="0"/>
                                  </p:stCondLst>
                                  <p:iterate type="lt" backwards="0">
                                    <p:tmAbs val="0"/>
                                  </p:iterate>
                                  <p:childTnLst>
                                    <p:set>
                                      <p:cBhvr>
                                        <p:cTn id="43" fill="hold"/>
                                        <p:tgtEl>
                                          <p:spTgt spid="427"/>
                                        </p:tgtEl>
                                        <p:attrNameLst>
                                          <p:attrName>style.visibility</p:attrName>
                                        </p:attrNameLst>
                                      </p:cBhvr>
                                      <p:to>
                                        <p:strVal val="visible"/>
                                      </p:to>
                                    </p:set>
                                    <p:anim calcmode="lin" valueType="num">
                                      <p:cBhvr>
                                        <p:cTn id="44" dur="1000" fill="hold"/>
                                        <p:tgtEl>
                                          <p:spTgt spid="427"/>
                                        </p:tgtEl>
                                        <p:attrNameLst>
                                          <p:attrName>ppt_x</p:attrName>
                                        </p:attrNameLst>
                                      </p:cBhvr>
                                      <p:tavLst>
                                        <p:tav tm="0">
                                          <p:val>
                                            <p:strVal val="#ppt_x"/>
                                          </p:val>
                                        </p:tav>
                                        <p:tav tm="100000">
                                          <p:val>
                                            <p:strVal val="#ppt_x"/>
                                          </p:val>
                                        </p:tav>
                                      </p:tavLst>
                                    </p:anim>
                                    <p:anim calcmode="lin" valueType="num">
                                      <p:cBhvr>
                                        <p:cTn id="45" dur="1000" fill="hold"/>
                                        <p:tgtEl>
                                          <p:spTgt spid="4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0" grpId="5"/>
      <p:bldP build="whole" bldLvl="1" animBg="1" rev="0" advAuto="0" spid="426" grpId="7"/>
      <p:bldP build="whole" bldLvl="1" animBg="1" rev="0" advAuto="0" spid="432" grpId="8"/>
      <p:bldP build="whole" bldLvl="1" animBg="1" rev="0" advAuto="0" spid="427" grpId="9"/>
      <p:bldP build="whole" bldLvl="1" animBg="1" rev="0" advAuto="0" spid="419" grpId="2"/>
      <p:bldP build="whole" bldLvl="1" animBg="1" rev="0" advAuto="0" spid="421" grpId="6"/>
      <p:bldP build="whole" bldLvl="1" animBg="1" rev="0" advAuto="0" spid="418" grpId="1"/>
      <p:bldP build="whole" bldLvl="1" animBg="1" rev="0" advAuto="0" spid="416" grpId="3"/>
      <p:bldP build="whole" bldLvl="1" animBg="1" rev="0" advAuto="0" spid="422" grpId="4"/>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1980s: The “Golden Age”"/>
          <p:cNvSpPr/>
          <p:nvPr>
            <p:ph type="title"/>
          </p:nvPr>
        </p:nvSpPr>
        <p:spPr>
          <a:prstGeom prst="rect">
            <a:avLst/>
          </a:prstGeom>
        </p:spPr>
        <p:txBody>
          <a:bodyPr/>
          <a:lstStyle/>
          <a:p>
            <a:pPr/>
            <a:r>
              <a:t>1980s: The “Golden Age”</a:t>
            </a:r>
          </a:p>
        </p:txBody>
      </p:sp>
      <p:pic>
        <p:nvPicPr>
          <p:cNvPr id="435" name="Image" descr="Image"/>
          <p:cNvPicPr>
            <a:picLocks noChangeAspect="1"/>
          </p:cNvPicPr>
          <p:nvPr/>
        </p:nvPicPr>
        <p:blipFill>
          <a:blip r:embed="rId2">
            <a:extLst/>
          </a:blip>
          <a:stretch>
            <a:fillRect/>
          </a:stretch>
        </p:blipFill>
        <p:spPr>
          <a:xfrm>
            <a:off x="545045" y="1389062"/>
            <a:ext cx="4733162" cy="4078126"/>
          </a:xfrm>
          <a:prstGeom prst="rect">
            <a:avLst/>
          </a:prstGeom>
          <a:ln w="38100">
            <a:solidFill>
              <a:srgbClr val="522A95"/>
            </a:solidFill>
            <a:miter lim="400000"/>
          </a:ln>
        </p:spPr>
      </p:pic>
      <p:pic>
        <p:nvPicPr>
          <p:cNvPr id="436" name="droppedImage.png" descr="droppedImage.png"/>
          <p:cNvPicPr>
            <a:picLocks noChangeAspect="1"/>
          </p:cNvPicPr>
          <p:nvPr/>
        </p:nvPicPr>
        <p:blipFill>
          <a:blip r:embed="rId3">
            <a:extLst/>
          </a:blip>
          <a:stretch>
            <a:fillRect/>
          </a:stretch>
        </p:blipFill>
        <p:spPr>
          <a:xfrm>
            <a:off x="5717754" y="3400187"/>
            <a:ext cx="2260601" cy="3556001"/>
          </a:xfrm>
          <a:prstGeom prst="rect">
            <a:avLst/>
          </a:prstGeom>
          <a:ln w="38100">
            <a:solidFill>
              <a:srgbClr val="522A95"/>
            </a:solidFill>
            <a:miter lim="400000"/>
          </a:ln>
        </p:spPr>
      </p:pic>
      <p:pic>
        <p:nvPicPr>
          <p:cNvPr id="437" name="droppedImage.png" descr="droppedImage.png"/>
          <p:cNvPicPr>
            <a:picLocks noChangeAspect="1"/>
          </p:cNvPicPr>
          <p:nvPr/>
        </p:nvPicPr>
        <p:blipFill>
          <a:blip r:embed="rId4">
            <a:extLst/>
          </a:blip>
          <a:stretch>
            <a:fillRect/>
          </a:stretch>
        </p:blipFill>
        <p:spPr>
          <a:xfrm>
            <a:off x="119808" y="3953909"/>
            <a:ext cx="2095501" cy="3230081"/>
          </a:xfrm>
          <a:prstGeom prst="rect">
            <a:avLst/>
          </a:prstGeom>
          <a:ln w="38100">
            <a:solidFill>
              <a:srgbClr val="522A95"/>
            </a:solidFill>
            <a:miter lim="400000"/>
          </a:ln>
        </p:spPr>
      </p:pic>
      <p:pic>
        <p:nvPicPr>
          <p:cNvPr id="438" name="droppedImage.png" descr="droppedImage.png"/>
          <p:cNvPicPr>
            <a:picLocks noChangeAspect="1"/>
          </p:cNvPicPr>
          <p:nvPr/>
        </p:nvPicPr>
        <p:blipFill>
          <a:blip r:embed="rId5">
            <a:extLst/>
          </a:blip>
          <a:stretch>
            <a:fillRect/>
          </a:stretch>
        </p:blipFill>
        <p:spPr>
          <a:xfrm>
            <a:off x="3909912" y="3767383"/>
            <a:ext cx="1854201" cy="2821610"/>
          </a:xfrm>
          <a:prstGeom prst="rect">
            <a:avLst/>
          </a:prstGeom>
          <a:ln w="38100">
            <a:solidFill>
              <a:srgbClr val="522A95"/>
            </a:solidFill>
            <a:miter lim="400000"/>
          </a:ln>
        </p:spPr>
      </p:pic>
      <p:pic>
        <p:nvPicPr>
          <p:cNvPr id="439" name="droppedImage.png" descr="droppedImage.png"/>
          <p:cNvPicPr>
            <a:picLocks noChangeAspect="1"/>
          </p:cNvPicPr>
          <p:nvPr/>
        </p:nvPicPr>
        <p:blipFill>
          <a:blip r:embed="rId6">
            <a:extLst/>
          </a:blip>
          <a:stretch>
            <a:fillRect/>
          </a:stretch>
        </p:blipFill>
        <p:spPr>
          <a:xfrm>
            <a:off x="7774178" y="4507096"/>
            <a:ext cx="1995950" cy="3037791"/>
          </a:xfrm>
          <a:prstGeom prst="rect">
            <a:avLst/>
          </a:prstGeom>
          <a:ln w="38100">
            <a:solidFill>
              <a:srgbClr val="522A95"/>
            </a:solidFill>
            <a:miter lim="400000"/>
          </a:ln>
        </p:spPr>
      </p:pic>
      <p:pic>
        <p:nvPicPr>
          <p:cNvPr id="440" name="droppedImage.png" descr="droppedImage.png"/>
          <p:cNvPicPr>
            <a:picLocks noChangeAspect="1"/>
          </p:cNvPicPr>
          <p:nvPr/>
        </p:nvPicPr>
        <p:blipFill>
          <a:blip r:embed="rId7">
            <a:extLst/>
          </a:blip>
          <a:stretch>
            <a:fillRect/>
          </a:stretch>
        </p:blipFill>
        <p:spPr>
          <a:xfrm>
            <a:off x="4943054" y="1614685"/>
            <a:ext cx="3810001" cy="2133601"/>
          </a:xfrm>
          <a:prstGeom prst="rect">
            <a:avLst/>
          </a:prstGeom>
          <a:ln w="38100">
            <a:solidFill>
              <a:srgbClr val="522A95"/>
            </a:solidFill>
            <a:miter lim="400000"/>
          </a:ln>
        </p:spPr>
      </p:pic>
      <p:pic>
        <p:nvPicPr>
          <p:cNvPr id="441" name="droppedImage.png" descr="droppedImage.png"/>
          <p:cNvPicPr>
            <a:picLocks noChangeAspect="1"/>
          </p:cNvPicPr>
          <p:nvPr/>
        </p:nvPicPr>
        <p:blipFill>
          <a:blip r:embed="rId8">
            <a:extLst/>
          </a:blip>
          <a:stretch>
            <a:fillRect/>
          </a:stretch>
        </p:blipFill>
        <p:spPr>
          <a:xfrm>
            <a:off x="8752330" y="557310"/>
            <a:ext cx="2848466" cy="2133601"/>
          </a:xfrm>
          <a:prstGeom prst="rect">
            <a:avLst/>
          </a:prstGeom>
          <a:ln w="38100">
            <a:solidFill>
              <a:srgbClr val="522A95"/>
            </a:solidFill>
            <a:miter lim="400000"/>
          </a:ln>
        </p:spPr>
      </p:pic>
      <p:pic>
        <p:nvPicPr>
          <p:cNvPr id="442" name="droppedImage.png" descr="droppedImage.png"/>
          <p:cNvPicPr>
            <a:picLocks noChangeAspect="1"/>
          </p:cNvPicPr>
          <p:nvPr/>
        </p:nvPicPr>
        <p:blipFill>
          <a:blip r:embed="rId9">
            <a:extLst/>
          </a:blip>
          <a:stretch>
            <a:fillRect/>
          </a:stretch>
        </p:blipFill>
        <p:spPr>
          <a:xfrm>
            <a:off x="1596151" y="4943237"/>
            <a:ext cx="1995950" cy="3314701"/>
          </a:xfrm>
          <a:prstGeom prst="rect">
            <a:avLst/>
          </a:prstGeom>
          <a:ln w="38100">
            <a:solidFill>
              <a:srgbClr val="522A95"/>
            </a:solidFill>
            <a:miter lim="400000"/>
          </a:ln>
        </p:spPr>
      </p:pic>
      <p:pic>
        <p:nvPicPr>
          <p:cNvPr id="443" name="droppedImage.png" descr="droppedImage.png"/>
          <p:cNvPicPr>
            <a:picLocks noChangeAspect="1"/>
          </p:cNvPicPr>
          <p:nvPr/>
        </p:nvPicPr>
        <p:blipFill>
          <a:blip r:embed="rId10">
            <a:extLst/>
          </a:blip>
          <a:stretch>
            <a:fillRect/>
          </a:stretch>
        </p:blipFill>
        <p:spPr>
          <a:xfrm>
            <a:off x="11805330" y="4960747"/>
            <a:ext cx="3632201" cy="2235201"/>
          </a:xfrm>
          <a:prstGeom prst="rect">
            <a:avLst/>
          </a:prstGeom>
          <a:ln w="38100">
            <a:solidFill>
              <a:srgbClr val="522A95"/>
            </a:solidFill>
            <a:miter lim="400000"/>
          </a:ln>
        </p:spPr>
      </p:pic>
      <p:pic>
        <p:nvPicPr>
          <p:cNvPr id="444" name="droppedImage.png" descr="droppedImage.png"/>
          <p:cNvPicPr>
            <a:picLocks noChangeAspect="1"/>
          </p:cNvPicPr>
          <p:nvPr/>
        </p:nvPicPr>
        <p:blipFill>
          <a:blip r:embed="rId11">
            <a:extLst/>
          </a:blip>
          <a:stretch>
            <a:fillRect/>
          </a:stretch>
        </p:blipFill>
        <p:spPr>
          <a:xfrm>
            <a:off x="11629631" y="3160427"/>
            <a:ext cx="3251201" cy="2032001"/>
          </a:xfrm>
          <a:prstGeom prst="rect">
            <a:avLst/>
          </a:prstGeom>
          <a:ln w="38100">
            <a:solidFill>
              <a:srgbClr val="522A95"/>
            </a:solidFill>
            <a:miter lim="400000"/>
          </a:ln>
        </p:spPr>
      </p:pic>
      <p:pic>
        <p:nvPicPr>
          <p:cNvPr id="445" name="droppedImage.png" descr="droppedImage.png"/>
          <p:cNvPicPr>
            <a:picLocks noChangeAspect="1"/>
          </p:cNvPicPr>
          <p:nvPr/>
        </p:nvPicPr>
        <p:blipFill>
          <a:blip r:embed="rId12">
            <a:extLst/>
          </a:blip>
          <a:stretch>
            <a:fillRect/>
          </a:stretch>
        </p:blipFill>
        <p:spPr>
          <a:xfrm>
            <a:off x="3429000" y="6288542"/>
            <a:ext cx="1854200" cy="1854201"/>
          </a:xfrm>
          <a:prstGeom prst="rect">
            <a:avLst/>
          </a:prstGeom>
          <a:ln w="38100">
            <a:solidFill>
              <a:srgbClr val="522A95"/>
            </a:solidFill>
            <a:miter lim="400000"/>
          </a:ln>
        </p:spPr>
      </p:pic>
      <p:pic>
        <p:nvPicPr>
          <p:cNvPr id="446" name="droppedImage.png" descr="droppedImage.png"/>
          <p:cNvPicPr>
            <a:picLocks noChangeAspect="1"/>
          </p:cNvPicPr>
          <p:nvPr/>
        </p:nvPicPr>
        <p:blipFill>
          <a:blip r:embed="rId13">
            <a:extLst/>
          </a:blip>
          <a:stretch>
            <a:fillRect/>
          </a:stretch>
        </p:blipFill>
        <p:spPr>
          <a:xfrm>
            <a:off x="8540559" y="2454437"/>
            <a:ext cx="2526867" cy="3790301"/>
          </a:xfrm>
          <a:prstGeom prst="rect">
            <a:avLst/>
          </a:prstGeom>
          <a:ln w="38100">
            <a:solidFill>
              <a:srgbClr val="522A95"/>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45"/>
                                        </p:tgtEl>
                                        <p:attrNameLst>
                                          <p:attrName>style.visibility</p:attrName>
                                        </p:attrNameLst>
                                      </p:cBhvr>
                                      <p:to>
                                        <p:strVal val="visible"/>
                                      </p:to>
                                    </p:set>
                                    <p:animEffect filter="dissolve" transition="in">
                                      <p:cBhvr>
                                        <p:cTn id="7" dur="500"/>
                                        <p:tgtEl>
                                          <p:spTgt spid="445"/>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436"/>
                                        </p:tgtEl>
                                        <p:attrNameLst>
                                          <p:attrName>style.visibility</p:attrName>
                                        </p:attrNameLst>
                                      </p:cBhvr>
                                      <p:to>
                                        <p:strVal val="visible"/>
                                      </p:to>
                                    </p:set>
                                    <p:animEffect filter="dissolve" transition="in">
                                      <p:cBhvr>
                                        <p:cTn id="11" dur="500"/>
                                        <p:tgtEl>
                                          <p:spTgt spid="436"/>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438"/>
                                        </p:tgtEl>
                                        <p:attrNameLst>
                                          <p:attrName>style.visibility</p:attrName>
                                        </p:attrNameLst>
                                      </p:cBhvr>
                                      <p:to>
                                        <p:strVal val="visible"/>
                                      </p:to>
                                    </p:set>
                                    <p:animEffect filter="dissolve" transition="in">
                                      <p:cBhvr>
                                        <p:cTn id="15" dur="500"/>
                                        <p:tgtEl>
                                          <p:spTgt spid="438"/>
                                        </p:tgtEl>
                                      </p:cBhvr>
                                    </p:animEffect>
                                  </p:childTnLst>
                                </p:cTn>
                              </p:par>
                            </p:childTnLst>
                          </p:cTn>
                        </p:par>
                        <p:par>
                          <p:cTn id="16" fill="hold">
                            <p:stCondLst>
                              <p:cond delay="1500"/>
                            </p:stCondLst>
                            <p:childTnLst>
                              <p:par>
                                <p:cTn id="17" presetClass="entr" nodeType="afterEffect" presetID="9" grpId="4" fill="hold">
                                  <p:stCondLst>
                                    <p:cond delay="0"/>
                                  </p:stCondLst>
                                  <p:iterate type="el" backwards="0">
                                    <p:tmAbs val="0"/>
                                  </p:iterate>
                                  <p:childTnLst>
                                    <p:set>
                                      <p:cBhvr>
                                        <p:cTn id="18" fill="hold"/>
                                        <p:tgtEl>
                                          <p:spTgt spid="439"/>
                                        </p:tgtEl>
                                        <p:attrNameLst>
                                          <p:attrName>style.visibility</p:attrName>
                                        </p:attrNameLst>
                                      </p:cBhvr>
                                      <p:to>
                                        <p:strVal val="visible"/>
                                      </p:to>
                                    </p:set>
                                    <p:animEffect filter="dissolve" transition="in">
                                      <p:cBhvr>
                                        <p:cTn id="19" dur="500"/>
                                        <p:tgtEl>
                                          <p:spTgt spid="439"/>
                                        </p:tgtEl>
                                      </p:cBhvr>
                                    </p:animEffect>
                                  </p:childTnLst>
                                </p:cTn>
                              </p:par>
                            </p:childTnLst>
                          </p:cTn>
                        </p:par>
                        <p:par>
                          <p:cTn id="20" fill="hold">
                            <p:stCondLst>
                              <p:cond delay="2000"/>
                            </p:stCondLst>
                            <p:childTnLst>
                              <p:par>
                                <p:cTn id="21" presetClass="entr" nodeType="afterEffect" presetID="9" grpId="5" fill="hold">
                                  <p:stCondLst>
                                    <p:cond delay="0"/>
                                  </p:stCondLst>
                                  <p:iterate type="el" backwards="0">
                                    <p:tmAbs val="0"/>
                                  </p:iterate>
                                  <p:childTnLst>
                                    <p:set>
                                      <p:cBhvr>
                                        <p:cTn id="22" fill="hold"/>
                                        <p:tgtEl>
                                          <p:spTgt spid="440"/>
                                        </p:tgtEl>
                                        <p:attrNameLst>
                                          <p:attrName>style.visibility</p:attrName>
                                        </p:attrNameLst>
                                      </p:cBhvr>
                                      <p:to>
                                        <p:strVal val="visible"/>
                                      </p:to>
                                    </p:set>
                                    <p:animEffect filter="dissolve" transition="in">
                                      <p:cBhvr>
                                        <p:cTn id="23" dur="500"/>
                                        <p:tgtEl>
                                          <p:spTgt spid="440"/>
                                        </p:tgtEl>
                                      </p:cBhvr>
                                    </p:animEffect>
                                  </p:childTnLst>
                                </p:cTn>
                              </p:par>
                            </p:childTnLst>
                          </p:cTn>
                        </p:par>
                        <p:par>
                          <p:cTn id="24" fill="hold">
                            <p:stCondLst>
                              <p:cond delay="2500"/>
                            </p:stCondLst>
                            <p:childTnLst>
                              <p:par>
                                <p:cTn id="25" presetClass="entr" nodeType="afterEffect" presetID="9" grpId="6" fill="hold">
                                  <p:stCondLst>
                                    <p:cond delay="0"/>
                                  </p:stCondLst>
                                  <p:iterate type="el" backwards="0">
                                    <p:tmAbs val="0"/>
                                  </p:iterate>
                                  <p:childTnLst>
                                    <p:set>
                                      <p:cBhvr>
                                        <p:cTn id="26" fill="hold"/>
                                        <p:tgtEl>
                                          <p:spTgt spid="441"/>
                                        </p:tgtEl>
                                        <p:attrNameLst>
                                          <p:attrName>style.visibility</p:attrName>
                                        </p:attrNameLst>
                                      </p:cBhvr>
                                      <p:to>
                                        <p:strVal val="visible"/>
                                      </p:to>
                                    </p:set>
                                    <p:animEffect filter="dissolve" transition="in">
                                      <p:cBhvr>
                                        <p:cTn id="27" dur="500"/>
                                        <p:tgtEl>
                                          <p:spTgt spid="441"/>
                                        </p:tgtEl>
                                      </p:cBhvr>
                                    </p:animEffect>
                                  </p:childTnLst>
                                </p:cTn>
                              </p:par>
                            </p:childTnLst>
                          </p:cTn>
                        </p:par>
                        <p:par>
                          <p:cTn id="28" fill="hold">
                            <p:stCondLst>
                              <p:cond delay="3000"/>
                            </p:stCondLst>
                            <p:childTnLst>
                              <p:par>
                                <p:cTn id="29" presetClass="entr" nodeType="afterEffect" presetID="9" grpId="7" fill="hold">
                                  <p:stCondLst>
                                    <p:cond delay="0"/>
                                  </p:stCondLst>
                                  <p:iterate type="el" backwards="0">
                                    <p:tmAbs val="0"/>
                                  </p:iterate>
                                  <p:childTnLst>
                                    <p:set>
                                      <p:cBhvr>
                                        <p:cTn id="30" fill="hold"/>
                                        <p:tgtEl>
                                          <p:spTgt spid="437"/>
                                        </p:tgtEl>
                                        <p:attrNameLst>
                                          <p:attrName>style.visibility</p:attrName>
                                        </p:attrNameLst>
                                      </p:cBhvr>
                                      <p:to>
                                        <p:strVal val="visible"/>
                                      </p:to>
                                    </p:set>
                                    <p:animEffect filter="dissolve" transition="in">
                                      <p:cBhvr>
                                        <p:cTn id="31" dur="500"/>
                                        <p:tgtEl>
                                          <p:spTgt spid="437"/>
                                        </p:tgtEl>
                                      </p:cBhvr>
                                    </p:animEffect>
                                  </p:childTnLst>
                                </p:cTn>
                              </p:par>
                            </p:childTnLst>
                          </p:cTn>
                        </p:par>
                        <p:par>
                          <p:cTn id="32" fill="hold">
                            <p:stCondLst>
                              <p:cond delay="3500"/>
                            </p:stCondLst>
                            <p:childTnLst>
                              <p:par>
                                <p:cTn id="33" presetClass="entr" nodeType="afterEffect" presetID="9" grpId="8" fill="hold">
                                  <p:stCondLst>
                                    <p:cond delay="0"/>
                                  </p:stCondLst>
                                  <p:iterate type="el" backwards="0">
                                    <p:tmAbs val="0"/>
                                  </p:iterate>
                                  <p:childTnLst>
                                    <p:set>
                                      <p:cBhvr>
                                        <p:cTn id="34" fill="hold"/>
                                        <p:tgtEl>
                                          <p:spTgt spid="442"/>
                                        </p:tgtEl>
                                        <p:attrNameLst>
                                          <p:attrName>style.visibility</p:attrName>
                                        </p:attrNameLst>
                                      </p:cBhvr>
                                      <p:to>
                                        <p:strVal val="visible"/>
                                      </p:to>
                                    </p:set>
                                    <p:animEffect filter="dissolve" transition="in">
                                      <p:cBhvr>
                                        <p:cTn id="35" dur="500"/>
                                        <p:tgtEl>
                                          <p:spTgt spid="442"/>
                                        </p:tgtEl>
                                      </p:cBhvr>
                                    </p:animEffect>
                                  </p:childTnLst>
                                </p:cTn>
                              </p:par>
                            </p:childTnLst>
                          </p:cTn>
                        </p:par>
                        <p:par>
                          <p:cTn id="36" fill="hold">
                            <p:stCondLst>
                              <p:cond delay="4000"/>
                            </p:stCondLst>
                            <p:childTnLst>
                              <p:par>
                                <p:cTn id="37" presetClass="entr" nodeType="afterEffect" presetID="9" grpId="9" fill="hold">
                                  <p:stCondLst>
                                    <p:cond delay="0"/>
                                  </p:stCondLst>
                                  <p:iterate type="el" backwards="0">
                                    <p:tmAbs val="0"/>
                                  </p:iterate>
                                  <p:childTnLst>
                                    <p:set>
                                      <p:cBhvr>
                                        <p:cTn id="38" fill="hold"/>
                                        <p:tgtEl>
                                          <p:spTgt spid="446"/>
                                        </p:tgtEl>
                                        <p:attrNameLst>
                                          <p:attrName>style.visibility</p:attrName>
                                        </p:attrNameLst>
                                      </p:cBhvr>
                                      <p:to>
                                        <p:strVal val="visible"/>
                                      </p:to>
                                    </p:set>
                                    <p:animEffect filter="dissolve" transition="in">
                                      <p:cBhvr>
                                        <p:cTn id="39" dur="500"/>
                                        <p:tgtEl>
                                          <p:spTgt spid="446"/>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9" grpId="10" fill="hold">
                                  <p:stCondLst>
                                    <p:cond delay="0"/>
                                  </p:stCondLst>
                                  <p:iterate type="el" backwards="0">
                                    <p:tmAbs val="0"/>
                                  </p:iterate>
                                  <p:childTnLst>
                                    <p:set>
                                      <p:cBhvr>
                                        <p:cTn id="43" fill="hold"/>
                                        <p:tgtEl>
                                          <p:spTgt spid="443"/>
                                        </p:tgtEl>
                                        <p:attrNameLst>
                                          <p:attrName>style.visibility</p:attrName>
                                        </p:attrNameLst>
                                      </p:cBhvr>
                                      <p:to>
                                        <p:strVal val="visible"/>
                                      </p:to>
                                    </p:set>
                                    <p:animEffect filter="dissolve" transition="in">
                                      <p:cBhvr>
                                        <p:cTn id="44" dur="499"/>
                                        <p:tgtEl>
                                          <p:spTgt spid="443"/>
                                        </p:tgtEl>
                                      </p:cBhvr>
                                    </p:animEffect>
                                  </p:childTnLst>
                                </p:cTn>
                              </p:par>
                            </p:childTnLst>
                          </p:cTn>
                        </p:par>
                        <p:par>
                          <p:cTn id="45" fill="hold">
                            <p:stCondLst>
                              <p:cond delay="499"/>
                            </p:stCondLst>
                            <p:childTnLst>
                              <p:par>
                                <p:cTn id="46" presetClass="entr" nodeType="afterEffect" presetID="9" grpId="11" fill="hold">
                                  <p:stCondLst>
                                    <p:cond delay="0"/>
                                  </p:stCondLst>
                                  <p:iterate type="el" backwards="0">
                                    <p:tmAbs val="0"/>
                                  </p:iterate>
                                  <p:childTnLst>
                                    <p:set>
                                      <p:cBhvr>
                                        <p:cTn id="47" fill="hold"/>
                                        <p:tgtEl>
                                          <p:spTgt spid="444"/>
                                        </p:tgtEl>
                                        <p:attrNameLst>
                                          <p:attrName>style.visibility</p:attrName>
                                        </p:attrNameLst>
                                      </p:cBhvr>
                                      <p:to>
                                        <p:strVal val="visible"/>
                                      </p:to>
                                    </p:set>
                                    <p:animEffect filter="dissolve" transition="in">
                                      <p:cBhvr>
                                        <p:cTn id="48" dur="499"/>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1" grpId="6"/>
      <p:bldP build="whole" bldLvl="1" animBg="1" rev="0" advAuto="0" spid="443" grpId="10"/>
      <p:bldP build="whole" bldLvl="1" animBg="1" rev="0" advAuto="0" spid="440" grpId="5"/>
      <p:bldP build="whole" bldLvl="1" animBg="1" rev="0" advAuto="0" spid="439" grpId="4"/>
      <p:bldP build="whole" bldLvl="1" animBg="1" rev="0" advAuto="0" spid="442" grpId="8"/>
      <p:bldP build="whole" bldLvl="1" animBg="1" rev="0" advAuto="0" spid="436" grpId="2"/>
      <p:bldP build="whole" bldLvl="1" animBg="1" rev="0" advAuto="0" spid="438" grpId="3"/>
      <p:bldP build="whole" bldLvl="1" animBg="1" rev="0" advAuto="0" spid="445" grpId="1"/>
      <p:bldP build="whole" bldLvl="1" animBg="1" rev="0" advAuto="0" spid="437" grpId="7"/>
      <p:bldP build="whole" bldLvl="1" animBg="1" rev="0" advAuto="0" spid="446" grpId="9"/>
      <p:bldP build="whole" bldLvl="1" animBg="1" rev="0" advAuto="0" spid="444" grpId="1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8" name="Image" descr="Image"/>
          <p:cNvPicPr>
            <a:picLocks noChangeAspect="1"/>
          </p:cNvPicPr>
          <p:nvPr/>
        </p:nvPicPr>
        <p:blipFill>
          <a:blip r:embed="rId2">
            <a:extLst/>
          </a:blip>
          <a:stretch>
            <a:fillRect/>
          </a:stretch>
        </p:blipFill>
        <p:spPr>
          <a:xfrm>
            <a:off x="3479800" y="364867"/>
            <a:ext cx="5334000" cy="7289801"/>
          </a:xfrm>
          <a:prstGeom prst="rect">
            <a:avLst/>
          </a:prstGeom>
          <a:ln w="38100">
            <a:solidFill>
              <a:srgbClr val="532996"/>
            </a:solidFill>
            <a:miter lim="400000"/>
          </a:ln>
        </p:spPr>
      </p:pic>
      <p:pic>
        <p:nvPicPr>
          <p:cNvPr id="449" name="Image" descr="Image"/>
          <p:cNvPicPr>
            <a:picLocks noChangeAspect="1"/>
          </p:cNvPicPr>
          <p:nvPr/>
        </p:nvPicPr>
        <p:blipFill>
          <a:blip r:embed="rId3">
            <a:extLst/>
          </a:blip>
          <a:stretch>
            <a:fillRect/>
          </a:stretch>
        </p:blipFill>
        <p:spPr>
          <a:xfrm>
            <a:off x="8229600" y="544239"/>
            <a:ext cx="4368800" cy="5762656"/>
          </a:xfrm>
          <a:prstGeom prst="rect">
            <a:avLst/>
          </a:prstGeom>
          <a:ln w="38100">
            <a:solidFill>
              <a:srgbClr val="532996"/>
            </a:solidFill>
            <a:miter lim="400000"/>
          </a:ln>
        </p:spPr>
      </p:pic>
      <p:pic>
        <p:nvPicPr>
          <p:cNvPr id="450" name="Image" descr="Image"/>
          <p:cNvPicPr>
            <a:picLocks noChangeAspect="1"/>
          </p:cNvPicPr>
          <p:nvPr/>
        </p:nvPicPr>
        <p:blipFill>
          <a:blip r:embed="rId4">
            <a:extLst/>
          </a:blip>
          <a:stretch>
            <a:fillRect/>
          </a:stretch>
        </p:blipFill>
        <p:spPr>
          <a:xfrm>
            <a:off x="63500" y="1854200"/>
            <a:ext cx="5334000" cy="3632200"/>
          </a:xfrm>
          <a:prstGeom prst="rect">
            <a:avLst/>
          </a:prstGeom>
          <a:ln w="38100">
            <a:solidFill>
              <a:srgbClr val="532996"/>
            </a:solidFill>
            <a:miter lim="400000"/>
          </a:ln>
        </p:spPr>
      </p:pic>
      <p:pic>
        <p:nvPicPr>
          <p:cNvPr id="451" name="Image" descr="Image"/>
          <p:cNvPicPr>
            <a:picLocks noChangeAspect="1"/>
          </p:cNvPicPr>
          <p:nvPr/>
        </p:nvPicPr>
        <p:blipFill>
          <a:blip r:embed="rId5">
            <a:extLst/>
          </a:blip>
          <a:stretch>
            <a:fillRect/>
          </a:stretch>
        </p:blipFill>
        <p:spPr>
          <a:xfrm>
            <a:off x="12014023" y="1898831"/>
            <a:ext cx="4216577" cy="5762656"/>
          </a:xfrm>
          <a:prstGeom prst="rect">
            <a:avLst/>
          </a:prstGeom>
          <a:ln w="38100">
            <a:solidFill>
              <a:srgbClr val="532996"/>
            </a:solidFill>
            <a:miter lim="400000"/>
          </a:ln>
        </p:spPr>
      </p:pic>
      <p:pic>
        <p:nvPicPr>
          <p:cNvPr id="452" name="Image" descr="Image"/>
          <p:cNvPicPr>
            <a:picLocks noChangeAspect="1"/>
          </p:cNvPicPr>
          <p:nvPr/>
        </p:nvPicPr>
        <p:blipFill>
          <a:blip r:embed="rId6">
            <a:extLst/>
          </a:blip>
          <a:stretch>
            <a:fillRect/>
          </a:stretch>
        </p:blipFill>
        <p:spPr>
          <a:xfrm>
            <a:off x="3035300" y="4104223"/>
            <a:ext cx="5334000" cy="3733801"/>
          </a:xfrm>
          <a:prstGeom prst="rect">
            <a:avLst/>
          </a:prstGeom>
          <a:ln w="38100">
            <a:solidFill>
              <a:srgbClr val="532996"/>
            </a:solidFill>
            <a:miter lim="400000"/>
          </a:ln>
        </p:spPr>
      </p:pic>
      <p:pic>
        <p:nvPicPr>
          <p:cNvPr id="453" name="Image" descr="Image"/>
          <p:cNvPicPr>
            <a:picLocks noChangeAspect="1"/>
          </p:cNvPicPr>
          <p:nvPr/>
        </p:nvPicPr>
        <p:blipFill>
          <a:blip r:embed="rId7">
            <a:extLst/>
          </a:blip>
          <a:stretch>
            <a:fillRect/>
          </a:stretch>
        </p:blipFill>
        <p:spPr>
          <a:xfrm>
            <a:off x="5943600" y="1289910"/>
            <a:ext cx="4368800" cy="6074714"/>
          </a:xfrm>
          <a:prstGeom prst="rect">
            <a:avLst/>
          </a:prstGeom>
          <a:ln w="38100">
            <a:solidFill>
              <a:srgbClr val="532996"/>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49"/>
                                        </p:tgtEl>
                                        <p:attrNameLst>
                                          <p:attrName>style.visibility</p:attrName>
                                        </p:attrNameLst>
                                      </p:cBhvr>
                                      <p:to>
                                        <p:strVal val="visible"/>
                                      </p:to>
                                    </p:set>
                                    <p:animEffect filter="dissolve" transition="in">
                                      <p:cBhvr>
                                        <p:cTn id="7" dur="500"/>
                                        <p:tgtEl>
                                          <p:spTgt spid="449"/>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450"/>
                                        </p:tgtEl>
                                        <p:attrNameLst>
                                          <p:attrName>style.visibility</p:attrName>
                                        </p:attrNameLst>
                                      </p:cBhvr>
                                      <p:to>
                                        <p:strVal val="visible"/>
                                      </p:to>
                                    </p:set>
                                    <p:animEffect filter="dissolve" transition="in">
                                      <p:cBhvr>
                                        <p:cTn id="11" dur="500"/>
                                        <p:tgtEl>
                                          <p:spTgt spid="450"/>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452"/>
                                        </p:tgtEl>
                                        <p:attrNameLst>
                                          <p:attrName>style.visibility</p:attrName>
                                        </p:attrNameLst>
                                      </p:cBhvr>
                                      <p:to>
                                        <p:strVal val="visible"/>
                                      </p:to>
                                    </p:set>
                                    <p:animEffect filter="dissolve" transition="in">
                                      <p:cBhvr>
                                        <p:cTn id="15" dur="500"/>
                                        <p:tgtEl>
                                          <p:spTgt spid="452"/>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451"/>
                                        </p:tgtEl>
                                        <p:attrNameLst>
                                          <p:attrName>style.visibility</p:attrName>
                                        </p:attrNameLst>
                                      </p:cBhvr>
                                      <p:to>
                                        <p:strVal val="visible"/>
                                      </p:to>
                                    </p:set>
                                    <p:animEffect filter="dissolve" transition="in">
                                      <p:cBhvr>
                                        <p:cTn id="20" dur="1000"/>
                                        <p:tgtEl>
                                          <p:spTgt spid="451"/>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453"/>
                                        </p:tgtEl>
                                        <p:attrNameLst>
                                          <p:attrName>style.visibility</p:attrName>
                                        </p:attrNameLst>
                                      </p:cBhvr>
                                      <p:to>
                                        <p:strVal val="visible"/>
                                      </p:to>
                                    </p:set>
                                    <p:animEffect filter="dissolve" transition="in">
                                      <p:cBhvr>
                                        <p:cTn id="25" dur="10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0" grpId="2"/>
      <p:bldP build="whole" bldLvl="1" animBg="1" rev="0" advAuto="0" spid="452" grpId="3"/>
      <p:bldP build="whole" bldLvl="1" animBg="1" rev="0" advAuto="0" spid="453" grpId="5"/>
      <p:bldP build="whole" bldLvl="1" animBg="1" rev="0" advAuto="0" spid="449" grpId="1"/>
      <p:bldP build="whole" bldLvl="1" animBg="1" rev="0" advAuto="0" spid="451" grpId="4"/>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Image" descr="Image"/>
          <p:cNvPicPr>
            <a:picLocks noChangeAspect="1"/>
          </p:cNvPicPr>
          <p:nvPr/>
        </p:nvPicPr>
        <p:blipFill>
          <a:blip r:embed="rId2">
            <a:extLst/>
          </a:blip>
          <a:stretch>
            <a:fillRect/>
          </a:stretch>
        </p:blipFill>
        <p:spPr>
          <a:xfrm>
            <a:off x="1227382" y="669667"/>
            <a:ext cx="5334001" cy="7188201"/>
          </a:xfrm>
          <a:prstGeom prst="rect">
            <a:avLst/>
          </a:prstGeom>
          <a:ln w="38100">
            <a:solidFill>
              <a:srgbClr val="532996"/>
            </a:solidFill>
            <a:miter lim="400000"/>
          </a:ln>
        </p:spPr>
      </p:pic>
      <p:pic>
        <p:nvPicPr>
          <p:cNvPr id="456" name="Image" descr="Image"/>
          <p:cNvPicPr>
            <a:picLocks noChangeAspect="1"/>
          </p:cNvPicPr>
          <p:nvPr/>
        </p:nvPicPr>
        <p:blipFill>
          <a:blip r:embed="rId3">
            <a:extLst/>
          </a:blip>
          <a:stretch>
            <a:fillRect/>
          </a:stretch>
        </p:blipFill>
        <p:spPr>
          <a:xfrm>
            <a:off x="6374056" y="476250"/>
            <a:ext cx="7526455" cy="5178917"/>
          </a:xfrm>
          <a:prstGeom prst="rect">
            <a:avLst/>
          </a:prstGeom>
          <a:ln w="38100">
            <a:solidFill>
              <a:srgbClr val="532996"/>
            </a:solidFill>
            <a:miter lim="400000"/>
          </a:ln>
        </p:spPr>
      </p:pic>
      <p:pic>
        <p:nvPicPr>
          <p:cNvPr id="457" name="Image" descr="Image"/>
          <p:cNvPicPr>
            <a:picLocks noChangeAspect="1"/>
          </p:cNvPicPr>
          <p:nvPr/>
        </p:nvPicPr>
        <p:blipFill>
          <a:blip r:embed="rId4">
            <a:extLst/>
          </a:blip>
          <a:stretch>
            <a:fillRect/>
          </a:stretch>
        </p:blipFill>
        <p:spPr>
          <a:xfrm>
            <a:off x="8936282" y="2307967"/>
            <a:ext cx="6994037" cy="5178918"/>
          </a:xfrm>
          <a:prstGeom prst="rect">
            <a:avLst/>
          </a:prstGeom>
          <a:ln w="38100">
            <a:solidFill>
              <a:srgbClr val="532996"/>
            </a:solidFill>
            <a:miter lim="400000"/>
          </a:ln>
        </p:spPr>
      </p:pic>
      <p:sp>
        <p:nvSpPr>
          <p:cNvPr id="458" name="Level playing field?"/>
          <p:cNvSpPr/>
          <p:nvPr/>
        </p:nvSpPr>
        <p:spPr>
          <a:xfrm>
            <a:off x="4657748" y="3049262"/>
            <a:ext cx="6940504" cy="2556010"/>
          </a:xfrm>
          <a:prstGeom prst="roundRect">
            <a:avLst>
              <a:gd name="adj" fmla="val 5903"/>
            </a:avLst>
          </a:pr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marL="0" indent="0" algn="ctr" defTabSz="647700">
              <a:spcBef>
                <a:spcPts val="0"/>
              </a:spcBef>
              <a:buClr>
                <a:srgbClr val="000000"/>
              </a:buClr>
              <a:buSzTx/>
              <a:buFont typeface="Garamond"/>
              <a:buNone/>
              <a:defRPr sz="4800">
                <a:uFill>
                  <a:solidFill>
                    <a:srgbClr val="000000"/>
                  </a:solidFill>
                </a:uFill>
                <a:latin typeface="Avenir Book"/>
                <a:ea typeface="Avenir Book"/>
                <a:cs typeface="Avenir Book"/>
                <a:sym typeface="Avenir Book"/>
              </a:defRPr>
            </a:lvl1pPr>
          </a:lstStyle>
          <a:p>
            <a:pPr/>
            <a:r>
              <a:t>Level playing field?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56"/>
                                        </p:tgtEl>
                                        <p:attrNameLst>
                                          <p:attrName>style.visibility</p:attrName>
                                        </p:attrNameLst>
                                      </p:cBhvr>
                                      <p:to>
                                        <p:strVal val="visible"/>
                                      </p:to>
                                    </p:set>
                                    <p:animEffect filter="dissolve" transition="in">
                                      <p:cBhvr>
                                        <p:cTn id="7" dur="1000"/>
                                        <p:tgtEl>
                                          <p:spTgt spid="45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57"/>
                                        </p:tgtEl>
                                        <p:attrNameLst>
                                          <p:attrName>style.visibility</p:attrName>
                                        </p:attrNameLst>
                                      </p:cBhvr>
                                      <p:to>
                                        <p:strVal val="visible"/>
                                      </p:to>
                                    </p:set>
                                    <p:animEffect filter="dissolve" transition="in">
                                      <p:cBhvr>
                                        <p:cTn id="12" dur="1000"/>
                                        <p:tgtEl>
                                          <p:spTgt spid="45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58"/>
                                        </p:tgtEl>
                                        <p:attrNameLst>
                                          <p:attrName>style.visibility</p:attrName>
                                        </p:attrNameLst>
                                      </p:cBhvr>
                                      <p:to>
                                        <p:strVal val="visible"/>
                                      </p:to>
                                    </p:set>
                                    <p:animEffect filter="dissolve" transition="in">
                                      <p:cBhvr>
                                        <p:cTn id="17" dur="75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6" grpId="1"/>
      <p:bldP build="whole" bldLvl="1" animBg="1" rev="0" advAuto="0" spid="457" grpId="2"/>
      <p:bldP build="whole" bldLvl="1" animBg="1" rev="0" advAuto="0" spid="458" grpId="3"/>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90s/00s: Y2K, Dot-com boom/bust"/>
          <p:cNvSpPr/>
          <p:nvPr>
            <p:ph type="title"/>
          </p:nvPr>
        </p:nvSpPr>
        <p:spPr>
          <a:prstGeom prst="rect">
            <a:avLst/>
          </a:prstGeom>
        </p:spPr>
        <p:txBody>
          <a:bodyPr/>
          <a:lstStyle/>
          <a:p>
            <a:pPr/>
            <a:r>
              <a:t>90s/00s: Y2K, Dot-com boom/bust</a:t>
            </a:r>
          </a:p>
        </p:txBody>
      </p:sp>
      <p:pic>
        <p:nvPicPr>
          <p:cNvPr id="461" name="Image" descr="Image"/>
          <p:cNvPicPr>
            <a:picLocks noChangeAspect="1"/>
          </p:cNvPicPr>
          <p:nvPr/>
        </p:nvPicPr>
        <p:blipFill>
          <a:blip r:embed="rId2">
            <a:extLst/>
          </a:blip>
          <a:stretch>
            <a:fillRect/>
          </a:stretch>
        </p:blipFill>
        <p:spPr>
          <a:xfrm>
            <a:off x="1111124" y="1906849"/>
            <a:ext cx="3340101" cy="6032501"/>
          </a:xfrm>
          <a:prstGeom prst="rect">
            <a:avLst/>
          </a:prstGeom>
          <a:ln w="38100">
            <a:solidFill>
              <a:srgbClr val="522A95"/>
            </a:solidFill>
            <a:miter lim="400000"/>
          </a:ln>
        </p:spPr>
      </p:pic>
      <p:pic>
        <p:nvPicPr>
          <p:cNvPr id="462" name="Image" descr="Image"/>
          <p:cNvPicPr>
            <a:picLocks noChangeAspect="1"/>
          </p:cNvPicPr>
          <p:nvPr/>
        </p:nvPicPr>
        <p:blipFill>
          <a:blip r:embed="rId3">
            <a:extLst/>
          </a:blip>
          <a:stretch>
            <a:fillRect/>
          </a:stretch>
        </p:blipFill>
        <p:spPr>
          <a:xfrm>
            <a:off x="10966198" y="970168"/>
            <a:ext cx="2311401" cy="2070101"/>
          </a:xfrm>
          <a:prstGeom prst="rect">
            <a:avLst/>
          </a:prstGeom>
          <a:ln w="3175">
            <a:miter lim="400000"/>
          </a:ln>
        </p:spPr>
      </p:pic>
      <p:pic>
        <p:nvPicPr>
          <p:cNvPr id="463" name="Image" descr="Image"/>
          <p:cNvPicPr>
            <a:picLocks noChangeAspect="1"/>
          </p:cNvPicPr>
          <p:nvPr/>
        </p:nvPicPr>
        <p:blipFill>
          <a:blip r:embed="rId4">
            <a:extLst/>
          </a:blip>
          <a:stretch>
            <a:fillRect/>
          </a:stretch>
        </p:blipFill>
        <p:spPr>
          <a:xfrm>
            <a:off x="5321111" y="1818122"/>
            <a:ext cx="1333501" cy="850901"/>
          </a:xfrm>
          <a:prstGeom prst="rect">
            <a:avLst/>
          </a:prstGeom>
          <a:ln w="3175">
            <a:miter lim="400000"/>
          </a:ln>
        </p:spPr>
      </p:pic>
      <p:pic>
        <p:nvPicPr>
          <p:cNvPr id="464" name="Image" descr="Image"/>
          <p:cNvPicPr>
            <a:picLocks noChangeAspect="1"/>
          </p:cNvPicPr>
          <p:nvPr/>
        </p:nvPicPr>
        <p:blipFill>
          <a:blip r:embed="rId5">
            <a:extLst/>
          </a:blip>
          <a:stretch>
            <a:fillRect/>
          </a:stretch>
        </p:blipFill>
        <p:spPr>
          <a:xfrm>
            <a:off x="11270998" y="3659599"/>
            <a:ext cx="3810001" cy="1270001"/>
          </a:xfrm>
          <a:prstGeom prst="rect">
            <a:avLst/>
          </a:prstGeom>
          <a:ln w="3175">
            <a:miter lim="400000"/>
          </a:ln>
        </p:spPr>
      </p:pic>
      <p:pic>
        <p:nvPicPr>
          <p:cNvPr id="465" name="Image" descr="Image"/>
          <p:cNvPicPr>
            <a:picLocks noChangeAspect="1"/>
          </p:cNvPicPr>
          <p:nvPr/>
        </p:nvPicPr>
        <p:blipFill>
          <a:blip r:embed="rId6">
            <a:extLst/>
          </a:blip>
          <a:stretch>
            <a:fillRect/>
          </a:stretch>
        </p:blipFill>
        <p:spPr>
          <a:xfrm>
            <a:off x="7027054" y="2407383"/>
            <a:ext cx="3175001" cy="838201"/>
          </a:xfrm>
          <a:prstGeom prst="rect">
            <a:avLst/>
          </a:prstGeom>
          <a:ln w="3175">
            <a:miter lim="400000"/>
          </a:ln>
        </p:spPr>
      </p:pic>
      <p:pic>
        <p:nvPicPr>
          <p:cNvPr id="466" name="Image" descr="Image"/>
          <p:cNvPicPr>
            <a:picLocks noChangeAspect="1"/>
          </p:cNvPicPr>
          <p:nvPr/>
        </p:nvPicPr>
        <p:blipFill>
          <a:blip r:embed="rId7">
            <a:extLst/>
          </a:blip>
          <a:stretch>
            <a:fillRect/>
          </a:stretch>
        </p:blipFill>
        <p:spPr>
          <a:xfrm>
            <a:off x="4977139" y="3524250"/>
            <a:ext cx="1574801" cy="419100"/>
          </a:xfrm>
          <a:prstGeom prst="rect">
            <a:avLst/>
          </a:prstGeom>
          <a:ln w="3175">
            <a:miter lim="400000"/>
          </a:ln>
        </p:spPr>
      </p:pic>
      <p:pic>
        <p:nvPicPr>
          <p:cNvPr id="467" name="Image" descr="Image"/>
          <p:cNvPicPr>
            <a:picLocks noChangeAspect="1"/>
          </p:cNvPicPr>
          <p:nvPr/>
        </p:nvPicPr>
        <p:blipFill>
          <a:blip r:embed="rId8">
            <a:extLst/>
          </a:blip>
          <a:stretch>
            <a:fillRect/>
          </a:stretch>
        </p:blipFill>
        <p:spPr>
          <a:xfrm>
            <a:off x="13219486" y="5556209"/>
            <a:ext cx="1905001" cy="1511301"/>
          </a:xfrm>
          <a:prstGeom prst="rect">
            <a:avLst/>
          </a:prstGeom>
          <a:ln w="3175">
            <a:miter lim="400000"/>
          </a:ln>
        </p:spPr>
      </p:pic>
      <p:pic>
        <p:nvPicPr>
          <p:cNvPr id="468" name="Image" descr="Image"/>
          <p:cNvPicPr>
            <a:picLocks noChangeAspect="1"/>
          </p:cNvPicPr>
          <p:nvPr/>
        </p:nvPicPr>
        <p:blipFill>
          <a:blip r:embed="rId9">
            <a:extLst/>
          </a:blip>
          <a:stretch>
            <a:fillRect/>
          </a:stretch>
        </p:blipFill>
        <p:spPr>
          <a:xfrm>
            <a:off x="8380007" y="1210549"/>
            <a:ext cx="1524001" cy="1143001"/>
          </a:xfrm>
          <a:prstGeom prst="rect">
            <a:avLst/>
          </a:prstGeom>
          <a:ln w="3175">
            <a:miter lim="400000"/>
          </a:ln>
        </p:spPr>
      </p:pic>
      <p:pic>
        <p:nvPicPr>
          <p:cNvPr id="469" name="Image" descr="Image"/>
          <p:cNvPicPr>
            <a:picLocks noChangeAspect="1"/>
          </p:cNvPicPr>
          <p:nvPr/>
        </p:nvPicPr>
        <p:blipFill>
          <a:blip r:embed="rId10">
            <a:extLst/>
          </a:blip>
          <a:stretch>
            <a:fillRect/>
          </a:stretch>
        </p:blipFill>
        <p:spPr>
          <a:xfrm>
            <a:off x="5427075" y="4475190"/>
            <a:ext cx="2565401" cy="622301"/>
          </a:xfrm>
          <a:prstGeom prst="rect">
            <a:avLst/>
          </a:prstGeom>
          <a:ln w="3175">
            <a:miter lim="400000"/>
          </a:ln>
        </p:spPr>
      </p:pic>
      <p:pic>
        <p:nvPicPr>
          <p:cNvPr id="470" name="Image" descr="Image"/>
          <p:cNvPicPr>
            <a:picLocks noChangeAspect="1"/>
          </p:cNvPicPr>
          <p:nvPr/>
        </p:nvPicPr>
        <p:blipFill>
          <a:blip r:embed="rId11">
            <a:extLst/>
          </a:blip>
          <a:stretch>
            <a:fillRect/>
          </a:stretch>
        </p:blipFill>
        <p:spPr>
          <a:xfrm>
            <a:off x="12819436" y="816849"/>
            <a:ext cx="2146301" cy="1016001"/>
          </a:xfrm>
          <a:prstGeom prst="rect">
            <a:avLst/>
          </a:prstGeom>
          <a:ln w="3175">
            <a:miter lim="400000"/>
          </a:ln>
        </p:spPr>
      </p:pic>
      <p:pic>
        <p:nvPicPr>
          <p:cNvPr id="471" name="Image" descr="Image"/>
          <p:cNvPicPr>
            <a:picLocks noChangeAspect="1"/>
          </p:cNvPicPr>
          <p:nvPr/>
        </p:nvPicPr>
        <p:blipFill>
          <a:blip r:embed="rId12">
            <a:extLst/>
          </a:blip>
          <a:stretch>
            <a:fillRect/>
          </a:stretch>
        </p:blipFill>
        <p:spPr>
          <a:xfrm>
            <a:off x="5321300" y="5293491"/>
            <a:ext cx="1905000" cy="2814206"/>
          </a:xfrm>
          <a:prstGeom prst="rect">
            <a:avLst/>
          </a:prstGeom>
          <a:ln w="38100">
            <a:solidFill>
              <a:srgbClr val="532996"/>
            </a:solidFill>
            <a:miter lim="400000"/>
          </a:ln>
        </p:spPr>
      </p:pic>
      <p:pic>
        <p:nvPicPr>
          <p:cNvPr id="472" name="Image" descr="Image"/>
          <p:cNvPicPr>
            <a:picLocks noChangeAspect="1"/>
          </p:cNvPicPr>
          <p:nvPr/>
        </p:nvPicPr>
        <p:blipFill>
          <a:blip r:embed="rId13">
            <a:extLst/>
          </a:blip>
          <a:stretch>
            <a:fillRect/>
          </a:stretch>
        </p:blipFill>
        <p:spPr>
          <a:xfrm>
            <a:off x="8347074" y="3610690"/>
            <a:ext cx="2311401" cy="3435866"/>
          </a:xfrm>
          <a:prstGeom prst="rect">
            <a:avLst/>
          </a:prstGeom>
          <a:ln w="38100">
            <a:solidFill>
              <a:srgbClr val="532996"/>
            </a:solidFill>
            <a:miter lim="400000"/>
          </a:ln>
        </p:spPr>
      </p:pic>
      <p:pic>
        <p:nvPicPr>
          <p:cNvPr id="473" name="droppedImage.png" descr="droppedImage.png"/>
          <p:cNvPicPr>
            <a:picLocks noChangeAspect="1"/>
          </p:cNvPicPr>
          <p:nvPr/>
        </p:nvPicPr>
        <p:blipFill>
          <a:blip r:embed="rId14">
            <a:extLst/>
          </a:blip>
          <a:stretch>
            <a:fillRect/>
          </a:stretch>
        </p:blipFill>
        <p:spPr>
          <a:xfrm>
            <a:off x="7099300" y="5974096"/>
            <a:ext cx="3810000" cy="2133601"/>
          </a:xfrm>
          <a:prstGeom prst="rect">
            <a:avLst/>
          </a:prstGeom>
          <a:ln w="38100">
            <a:solidFill>
              <a:srgbClr val="522A95"/>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61"/>
                                        </p:tgtEl>
                                        <p:attrNameLst>
                                          <p:attrName>style.visibility</p:attrName>
                                        </p:attrNameLst>
                                      </p:cBhvr>
                                      <p:to>
                                        <p:strVal val="visible"/>
                                      </p:to>
                                    </p:set>
                                    <p:animEffect filter="dissolve" transition="in">
                                      <p:cBhvr>
                                        <p:cTn id="7" dur="499"/>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73"/>
                                        </p:tgtEl>
                                        <p:attrNameLst>
                                          <p:attrName>style.visibility</p:attrName>
                                        </p:attrNameLst>
                                      </p:cBhvr>
                                      <p:to>
                                        <p:strVal val="visible"/>
                                      </p:to>
                                    </p:set>
                                    <p:animEffect filter="dissolve" transition="in">
                                      <p:cBhvr>
                                        <p:cTn id="12" dur="499"/>
                                        <p:tgtEl>
                                          <p:spTgt spid="473"/>
                                        </p:tgtEl>
                                      </p:cBhvr>
                                    </p:animEffect>
                                  </p:childTnLst>
                                </p:cTn>
                              </p:par>
                            </p:childTnLst>
                          </p:cTn>
                        </p:par>
                        <p:par>
                          <p:cTn id="13" fill="hold">
                            <p:stCondLst>
                              <p:cond delay="499"/>
                            </p:stCondLst>
                            <p:childTnLst>
                              <p:par>
                                <p:cTn id="14" presetClass="entr" nodeType="afterEffect" presetID="9" grpId="3" fill="hold">
                                  <p:stCondLst>
                                    <p:cond delay="0"/>
                                  </p:stCondLst>
                                  <p:iterate type="el" backwards="0">
                                    <p:tmAbs val="0"/>
                                  </p:iterate>
                                  <p:childTnLst>
                                    <p:set>
                                      <p:cBhvr>
                                        <p:cTn id="15" fill="hold"/>
                                        <p:tgtEl>
                                          <p:spTgt spid="472"/>
                                        </p:tgtEl>
                                        <p:attrNameLst>
                                          <p:attrName>style.visibility</p:attrName>
                                        </p:attrNameLst>
                                      </p:cBhvr>
                                      <p:to>
                                        <p:strVal val="visible"/>
                                      </p:to>
                                    </p:set>
                                    <p:animEffect filter="dissolve" transition="in">
                                      <p:cBhvr>
                                        <p:cTn id="16" dur="500"/>
                                        <p:tgtEl>
                                          <p:spTgt spid="472"/>
                                        </p:tgtEl>
                                      </p:cBhvr>
                                    </p:animEffect>
                                  </p:childTnLst>
                                </p:cTn>
                              </p:par>
                            </p:childTnLst>
                          </p:cTn>
                        </p:par>
                        <p:par>
                          <p:cTn id="17" fill="hold">
                            <p:stCondLst>
                              <p:cond delay="999"/>
                            </p:stCondLst>
                            <p:childTnLst>
                              <p:par>
                                <p:cTn id="18" presetClass="entr" nodeType="afterEffect" presetID="9" grpId="4" fill="hold">
                                  <p:stCondLst>
                                    <p:cond delay="0"/>
                                  </p:stCondLst>
                                  <p:iterate type="el" backwards="0">
                                    <p:tmAbs val="0"/>
                                  </p:iterate>
                                  <p:childTnLst>
                                    <p:set>
                                      <p:cBhvr>
                                        <p:cTn id="19" fill="hold"/>
                                        <p:tgtEl>
                                          <p:spTgt spid="471"/>
                                        </p:tgtEl>
                                        <p:attrNameLst>
                                          <p:attrName>style.visibility</p:attrName>
                                        </p:attrNameLst>
                                      </p:cBhvr>
                                      <p:to>
                                        <p:strVal val="visible"/>
                                      </p:to>
                                    </p:set>
                                    <p:animEffect filter="dissolve" transition="in">
                                      <p:cBhvr>
                                        <p:cTn id="20" dur="500"/>
                                        <p:tgtEl>
                                          <p:spTgt spid="471"/>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468"/>
                                        </p:tgtEl>
                                        <p:attrNameLst>
                                          <p:attrName>style.visibility</p:attrName>
                                        </p:attrNameLst>
                                      </p:cBhvr>
                                      <p:to>
                                        <p:strVal val="visible"/>
                                      </p:to>
                                    </p:set>
                                    <p:animEffect filter="dissolve" transition="in">
                                      <p:cBhvr>
                                        <p:cTn id="25" dur="499"/>
                                        <p:tgtEl>
                                          <p:spTgt spid="468"/>
                                        </p:tgtEl>
                                      </p:cBhvr>
                                    </p:animEffect>
                                  </p:childTnLst>
                                </p:cTn>
                              </p:par>
                            </p:childTnLst>
                          </p:cTn>
                        </p:par>
                        <p:par>
                          <p:cTn id="26" fill="hold">
                            <p:stCondLst>
                              <p:cond delay="499"/>
                            </p:stCondLst>
                            <p:childTnLst>
                              <p:par>
                                <p:cTn id="27" presetClass="entr" nodeType="afterEffect" presetID="9" grpId="6" fill="hold">
                                  <p:stCondLst>
                                    <p:cond delay="0"/>
                                  </p:stCondLst>
                                  <p:iterate type="el" backwards="0">
                                    <p:tmAbs val="0"/>
                                  </p:iterate>
                                  <p:childTnLst>
                                    <p:set>
                                      <p:cBhvr>
                                        <p:cTn id="28" fill="hold"/>
                                        <p:tgtEl>
                                          <p:spTgt spid="470"/>
                                        </p:tgtEl>
                                        <p:attrNameLst>
                                          <p:attrName>style.visibility</p:attrName>
                                        </p:attrNameLst>
                                      </p:cBhvr>
                                      <p:to>
                                        <p:strVal val="visible"/>
                                      </p:to>
                                    </p:set>
                                    <p:animEffect filter="dissolve" transition="in">
                                      <p:cBhvr>
                                        <p:cTn id="29" dur="499"/>
                                        <p:tgtEl>
                                          <p:spTgt spid="470"/>
                                        </p:tgtEl>
                                      </p:cBhvr>
                                    </p:animEffect>
                                  </p:childTnLst>
                                </p:cTn>
                              </p:par>
                            </p:childTnLst>
                          </p:cTn>
                        </p:par>
                        <p:par>
                          <p:cTn id="30" fill="hold">
                            <p:stCondLst>
                              <p:cond delay="998"/>
                            </p:stCondLst>
                            <p:childTnLst>
                              <p:par>
                                <p:cTn id="31" presetClass="entr" nodeType="afterEffect" presetID="9" grpId="7" fill="hold">
                                  <p:stCondLst>
                                    <p:cond delay="0"/>
                                  </p:stCondLst>
                                  <p:iterate type="el" backwards="0">
                                    <p:tmAbs val="0"/>
                                  </p:iterate>
                                  <p:childTnLst>
                                    <p:set>
                                      <p:cBhvr>
                                        <p:cTn id="32" fill="hold"/>
                                        <p:tgtEl>
                                          <p:spTgt spid="462"/>
                                        </p:tgtEl>
                                        <p:attrNameLst>
                                          <p:attrName>style.visibility</p:attrName>
                                        </p:attrNameLst>
                                      </p:cBhvr>
                                      <p:to>
                                        <p:strVal val="visible"/>
                                      </p:to>
                                    </p:set>
                                    <p:animEffect filter="dissolve" transition="in">
                                      <p:cBhvr>
                                        <p:cTn id="33" dur="499"/>
                                        <p:tgtEl>
                                          <p:spTgt spid="462"/>
                                        </p:tgtEl>
                                      </p:cBhvr>
                                    </p:animEffect>
                                  </p:childTnLst>
                                </p:cTn>
                              </p:par>
                            </p:childTnLst>
                          </p:cTn>
                        </p:par>
                        <p:par>
                          <p:cTn id="34" fill="hold">
                            <p:stCondLst>
                              <p:cond delay="1497"/>
                            </p:stCondLst>
                            <p:childTnLst>
                              <p:par>
                                <p:cTn id="35" presetClass="entr" nodeType="afterEffect" presetID="9" grpId="8" fill="hold">
                                  <p:stCondLst>
                                    <p:cond delay="0"/>
                                  </p:stCondLst>
                                  <p:iterate type="el" backwards="0">
                                    <p:tmAbs val="0"/>
                                  </p:iterate>
                                  <p:childTnLst>
                                    <p:set>
                                      <p:cBhvr>
                                        <p:cTn id="36" fill="hold"/>
                                        <p:tgtEl>
                                          <p:spTgt spid="463"/>
                                        </p:tgtEl>
                                        <p:attrNameLst>
                                          <p:attrName>style.visibility</p:attrName>
                                        </p:attrNameLst>
                                      </p:cBhvr>
                                      <p:to>
                                        <p:strVal val="visible"/>
                                      </p:to>
                                    </p:set>
                                    <p:animEffect filter="dissolve" transition="in">
                                      <p:cBhvr>
                                        <p:cTn id="37" dur="499"/>
                                        <p:tgtEl>
                                          <p:spTgt spid="463"/>
                                        </p:tgtEl>
                                      </p:cBhvr>
                                    </p:animEffect>
                                  </p:childTnLst>
                                </p:cTn>
                              </p:par>
                            </p:childTnLst>
                          </p:cTn>
                        </p:par>
                        <p:par>
                          <p:cTn id="38" fill="hold">
                            <p:stCondLst>
                              <p:cond delay="1996"/>
                            </p:stCondLst>
                            <p:childTnLst>
                              <p:par>
                                <p:cTn id="39" presetClass="entr" nodeType="afterEffect" presetID="9" grpId="9" fill="hold">
                                  <p:stCondLst>
                                    <p:cond delay="0"/>
                                  </p:stCondLst>
                                  <p:iterate type="el" backwards="0">
                                    <p:tmAbs val="0"/>
                                  </p:iterate>
                                  <p:childTnLst>
                                    <p:set>
                                      <p:cBhvr>
                                        <p:cTn id="40" fill="hold"/>
                                        <p:tgtEl>
                                          <p:spTgt spid="465"/>
                                        </p:tgtEl>
                                        <p:attrNameLst>
                                          <p:attrName>style.visibility</p:attrName>
                                        </p:attrNameLst>
                                      </p:cBhvr>
                                      <p:to>
                                        <p:strVal val="visible"/>
                                      </p:to>
                                    </p:set>
                                    <p:animEffect filter="dissolve" transition="in">
                                      <p:cBhvr>
                                        <p:cTn id="41" dur="499"/>
                                        <p:tgtEl>
                                          <p:spTgt spid="465"/>
                                        </p:tgtEl>
                                      </p:cBhvr>
                                    </p:animEffect>
                                  </p:childTnLst>
                                </p:cTn>
                              </p:par>
                            </p:childTnLst>
                          </p:cTn>
                        </p:par>
                        <p:par>
                          <p:cTn id="42" fill="hold">
                            <p:stCondLst>
                              <p:cond delay="2495"/>
                            </p:stCondLst>
                            <p:childTnLst>
                              <p:par>
                                <p:cTn id="43" presetClass="entr" nodeType="afterEffect" presetID="9" grpId="10" fill="hold">
                                  <p:stCondLst>
                                    <p:cond delay="0"/>
                                  </p:stCondLst>
                                  <p:iterate type="el" backwards="0">
                                    <p:tmAbs val="0"/>
                                  </p:iterate>
                                  <p:childTnLst>
                                    <p:set>
                                      <p:cBhvr>
                                        <p:cTn id="44" fill="hold"/>
                                        <p:tgtEl>
                                          <p:spTgt spid="464"/>
                                        </p:tgtEl>
                                        <p:attrNameLst>
                                          <p:attrName>style.visibility</p:attrName>
                                        </p:attrNameLst>
                                      </p:cBhvr>
                                      <p:to>
                                        <p:strVal val="visible"/>
                                      </p:to>
                                    </p:set>
                                    <p:animEffect filter="dissolve" transition="in">
                                      <p:cBhvr>
                                        <p:cTn id="45" dur="499"/>
                                        <p:tgtEl>
                                          <p:spTgt spid="464"/>
                                        </p:tgtEl>
                                      </p:cBhvr>
                                    </p:animEffect>
                                  </p:childTnLst>
                                </p:cTn>
                              </p:par>
                            </p:childTnLst>
                          </p:cTn>
                        </p:par>
                        <p:par>
                          <p:cTn id="46" fill="hold">
                            <p:stCondLst>
                              <p:cond delay="2994"/>
                            </p:stCondLst>
                            <p:childTnLst>
                              <p:par>
                                <p:cTn id="47" presetClass="entr" nodeType="afterEffect" presetID="9" grpId="11" fill="hold">
                                  <p:stCondLst>
                                    <p:cond delay="0"/>
                                  </p:stCondLst>
                                  <p:iterate type="el" backwards="0">
                                    <p:tmAbs val="0"/>
                                  </p:iterate>
                                  <p:childTnLst>
                                    <p:set>
                                      <p:cBhvr>
                                        <p:cTn id="48" fill="hold"/>
                                        <p:tgtEl>
                                          <p:spTgt spid="466"/>
                                        </p:tgtEl>
                                        <p:attrNameLst>
                                          <p:attrName>style.visibility</p:attrName>
                                        </p:attrNameLst>
                                      </p:cBhvr>
                                      <p:to>
                                        <p:strVal val="visible"/>
                                      </p:to>
                                    </p:set>
                                    <p:animEffect filter="dissolve" transition="in">
                                      <p:cBhvr>
                                        <p:cTn id="49" dur="499"/>
                                        <p:tgtEl>
                                          <p:spTgt spid="466"/>
                                        </p:tgtEl>
                                      </p:cBhvr>
                                    </p:animEffect>
                                  </p:childTnLst>
                                </p:cTn>
                              </p:par>
                            </p:childTnLst>
                          </p:cTn>
                        </p:par>
                        <p:par>
                          <p:cTn id="50" fill="hold">
                            <p:stCondLst>
                              <p:cond delay="3493"/>
                            </p:stCondLst>
                            <p:childTnLst>
                              <p:par>
                                <p:cTn id="51" presetClass="entr" nodeType="afterEffect" presetID="9" grpId="12" fill="hold">
                                  <p:stCondLst>
                                    <p:cond delay="0"/>
                                  </p:stCondLst>
                                  <p:iterate type="el" backwards="0">
                                    <p:tmAbs val="0"/>
                                  </p:iterate>
                                  <p:childTnLst>
                                    <p:set>
                                      <p:cBhvr>
                                        <p:cTn id="52" fill="hold"/>
                                        <p:tgtEl>
                                          <p:spTgt spid="469"/>
                                        </p:tgtEl>
                                        <p:attrNameLst>
                                          <p:attrName>style.visibility</p:attrName>
                                        </p:attrNameLst>
                                      </p:cBhvr>
                                      <p:to>
                                        <p:strVal val="visible"/>
                                      </p:to>
                                    </p:set>
                                    <p:animEffect filter="dissolve" transition="in">
                                      <p:cBhvr>
                                        <p:cTn id="53" dur="499"/>
                                        <p:tgtEl>
                                          <p:spTgt spid="469"/>
                                        </p:tgtEl>
                                      </p:cBhvr>
                                    </p:animEffect>
                                  </p:childTnLst>
                                </p:cTn>
                              </p:par>
                            </p:childTnLst>
                          </p:cTn>
                        </p:par>
                        <p:par>
                          <p:cTn id="54" fill="hold">
                            <p:stCondLst>
                              <p:cond delay="3992"/>
                            </p:stCondLst>
                            <p:childTnLst>
                              <p:par>
                                <p:cTn id="55" presetClass="entr" nodeType="afterEffect" presetID="9" grpId="13" fill="hold">
                                  <p:stCondLst>
                                    <p:cond delay="0"/>
                                  </p:stCondLst>
                                  <p:iterate type="el" backwards="0">
                                    <p:tmAbs val="0"/>
                                  </p:iterate>
                                  <p:childTnLst>
                                    <p:set>
                                      <p:cBhvr>
                                        <p:cTn id="56" fill="hold"/>
                                        <p:tgtEl>
                                          <p:spTgt spid="467"/>
                                        </p:tgtEl>
                                        <p:attrNameLst>
                                          <p:attrName>style.visibility</p:attrName>
                                        </p:attrNameLst>
                                      </p:cBhvr>
                                      <p:to>
                                        <p:strVal val="visible"/>
                                      </p:to>
                                    </p:set>
                                    <p:animEffect filter="dissolve" transition="in">
                                      <p:cBhvr>
                                        <p:cTn id="57" dur="499"/>
                                        <p:tgtEl>
                                          <p:spTgt spid="467"/>
                                        </p:tgtEl>
                                      </p:cBhvr>
                                    </p:animEffect>
                                  </p:childTnLst>
                                </p:cTn>
                              </p:par>
                            </p:childTnLst>
                          </p:cTn>
                        </p:par>
                      </p:childTnLst>
                    </p:cTn>
                  </p:par>
                  <p:par>
                    <p:cTn id="58" fill="hold">
                      <p:stCondLst>
                        <p:cond delay="indefinite"/>
                      </p:stCondLst>
                      <p:childTnLst>
                        <p:par>
                          <p:cTn id="59" fill="hold">
                            <p:stCondLst>
                              <p:cond delay="0"/>
                            </p:stCondLst>
                            <p:childTnLst>
                              <p:par>
                                <p:cTn id="60" presetClass="exit" nodeType="clickEffect" presetID="9" grpId="14" fill="hold">
                                  <p:stCondLst>
                                    <p:cond delay="0"/>
                                  </p:stCondLst>
                                  <p:iterate type="el" backwards="0">
                                    <p:tmAbs val="0"/>
                                  </p:iterate>
                                  <p:childTnLst>
                                    <p:animEffect filter="dissolve" transition="out">
                                      <p:cBhvr>
                                        <p:cTn id="61" dur="499" fill="hold"/>
                                        <p:tgtEl>
                                          <p:spTgt spid="468"/>
                                        </p:tgtEl>
                                      </p:cBhvr>
                                    </p:animEffect>
                                    <p:set>
                                      <p:cBhvr>
                                        <p:cTn id="62" fill="hold">
                                          <p:stCondLst>
                                            <p:cond delay="498"/>
                                          </p:stCondLst>
                                        </p:cTn>
                                        <p:tgtEl>
                                          <p:spTgt spid="468"/>
                                        </p:tgtEl>
                                        <p:attrNameLst>
                                          <p:attrName>style.visibility</p:attrName>
                                        </p:attrNameLst>
                                      </p:cBhvr>
                                      <p:to>
                                        <p:strVal val="hidden"/>
                                      </p:to>
                                    </p:set>
                                  </p:childTnLst>
                                </p:cTn>
                              </p:par>
                            </p:childTnLst>
                          </p:cTn>
                        </p:par>
                        <p:par>
                          <p:cTn id="63" fill="hold">
                            <p:stCondLst>
                              <p:cond delay="499"/>
                            </p:stCondLst>
                            <p:childTnLst>
                              <p:par>
                                <p:cTn id="64" presetClass="exit" nodeType="afterEffect" presetID="9" grpId="15" fill="hold">
                                  <p:stCondLst>
                                    <p:cond delay="0"/>
                                  </p:stCondLst>
                                  <p:iterate type="el" backwards="0">
                                    <p:tmAbs val="0"/>
                                  </p:iterate>
                                  <p:childTnLst>
                                    <p:animEffect filter="dissolve" transition="out">
                                      <p:cBhvr>
                                        <p:cTn id="65" dur="499" fill="hold"/>
                                        <p:tgtEl>
                                          <p:spTgt spid="470"/>
                                        </p:tgtEl>
                                      </p:cBhvr>
                                    </p:animEffect>
                                    <p:set>
                                      <p:cBhvr>
                                        <p:cTn id="66" fill="hold">
                                          <p:stCondLst>
                                            <p:cond delay="498"/>
                                          </p:stCondLst>
                                        </p:cTn>
                                        <p:tgtEl>
                                          <p:spTgt spid="470"/>
                                        </p:tgtEl>
                                        <p:attrNameLst>
                                          <p:attrName>style.visibility</p:attrName>
                                        </p:attrNameLst>
                                      </p:cBhvr>
                                      <p:to>
                                        <p:strVal val="hidden"/>
                                      </p:to>
                                    </p:set>
                                  </p:childTnLst>
                                </p:cTn>
                              </p:par>
                            </p:childTnLst>
                          </p:cTn>
                        </p:par>
                        <p:par>
                          <p:cTn id="67" fill="hold">
                            <p:stCondLst>
                              <p:cond delay="998"/>
                            </p:stCondLst>
                            <p:childTnLst>
                              <p:par>
                                <p:cTn id="68" presetClass="exit" nodeType="afterEffect" presetID="9" grpId="16" fill="hold">
                                  <p:stCondLst>
                                    <p:cond delay="0"/>
                                  </p:stCondLst>
                                  <p:iterate type="el" backwards="0">
                                    <p:tmAbs val="0"/>
                                  </p:iterate>
                                  <p:childTnLst>
                                    <p:animEffect filter="dissolve" transition="out">
                                      <p:cBhvr>
                                        <p:cTn id="69" dur="499" fill="hold"/>
                                        <p:tgtEl>
                                          <p:spTgt spid="462"/>
                                        </p:tgtEl>
                                      </p:cBhvr>
                                    </p:animEffect>
                                    <p:set>
                                      <p:cBhvr>
                                        <p:cTn id="70" fill="hold">
                                          <p:stCondLst>
                                            <p:cond delay="498"/>
                                          </p:stCondLst>
                                        </p:cTn>
                                        <p:tgtEl>
                                          <p:spTgt spid="462"/>
                                        </p:tgtEl>
                                        <p:attrNameLst>
                                          <p:attrName>style.visibility</p:attrName>
                                        </p:attrNameLst>
                                      </p:cBhvr>
                                      <p:to>
                                        <p:strVal val="hidden"/>
                                      </p:to>
                                    </p:set>
                                  </p:childTnLst>
                                </p:cTn>
                              </p:par>
                            </p:childTnLst>
                          </p:cTn>
                        </p:par>
                        <p:par>
                          <p:cTn id="71" fill="hold">
                            <p:stCondLst>
                              <p:cond delay="1497"/>
                            </p:stCondLst>
                            <p:childTnLst>
                              <p:par>
                                <p:cTn id="72" presetClass="exit" nodeType="afterEffect" presetID="9" grpId="17" fill="hold">
                                  <p:stCondLst>
                                    <p:cond delay="0"/>
                                  </p:stCondLst>
                                  <p:iterate type="el" backwards="0">
                                    <p:tmAbs val="0"/>
                                  </p:iterate>
                                  <p:childTnLst>
                                    <p:animEffect filter="dissolve" transition="out">
                                      <p:cBhvr>
                                        <p:cTn id="73" dur="499" fill="hold"/>
                                        <p:tgtEl>
                                          <p:spTgt spid="461"/>
                                        </p:tgtEl>
                                      </p:cBhvr>
                                    </p:animEffect>
                                    <p:set>
                                      <p:cBhvr>
                                        <p:cTn id="74" fill="hold">
                                          <p:stCondLst>
                                            <p:cond delay="498"/>
                                          </p:stCondLst>
                                        </p:cTn>
                                        <p:tgtEl>
                                          <p:spTgt spid="461"/>
                                        </p:tgtEl>
                                        <p:attrNameLst>
                                          <p:attrName>style.visibility</p:attrName>
                                        </p:attrNameLst>
                                      </p:cBhvr>
                                      <p:to>
                                        <p:strVal val="hidden"/>
                                      </p:to>
                                    </p:set>
                                  </p:childTnLst>
                                </p:cTn>
                              </p:par>
                            </p:childTnLst>
                          </p:cTn>
                        </p:par>
                        <p:par>
                          <p:cTn id="75" fill="hold">
                            <p:stCondLst>
                              <p:cond delay="1996"/>
                            </p:stCondLst>
                            <p:childTnLst>
                              <p:par>
                                <p:cTn id="76" presetClass="exit" nodeType="afterEffect" presetID="9" grpId="18" fill="hold">
                                  <p:stCondLst>
                                    <p:cond delay="0"/>
                                  </p:stCondLst>
                                  <p:iterate type="el" backwards="0">
                                    <p:tmAbs val="0"/>
                                  </p:iterate>
                                  <p:childTnLst>
                                    <p:animEffect filter="dissolve" transition="out">
                                      <p:cBhvr>
                                        <p:cTn id="77" dur="499" fill="hold"/>
                                        <p:tgtEl>
                                          <p:spTgt spid="463"/>
                                        </p:tgtEl>
                                      </p:cBhvr>
                                    </p:animEffect>
                                    <p:set>
                                      <p:cBhvr>
                                        <p:cTn id="78" fill="hold">
                                          <p:stCondLst>
                                            <p:cond delay="498"/>
                                          </p:stCondLst>
                                        </p:cTn>
                                        <p:tgtEl>
                                          <p:spTgt spid="463"/>
                                        </p:tgtEl>
                                        <p:attrNameLst>
                                          <p:attrName>style.visibility</p:attrName>
                                        </p:attrNameLst>
                                      </p:cBhvr>
                                      <p:to>
                                        <p:strVal val="hidden"/>
                                      </p:to>
                                    </p:set>
                                  </p:childTnLst>
                                </p:cTn>
                              </p:par>
                            </p:childTnLst>
                          </p:cTn>
                        </p:par>
                        <p:par>
                          <p:cTn id="79" fill="hold">
                            <p:stCondLst>
                              <p:cond delay="2495"/>
                            </p:stCondLst>
                            <p:childTnLst>
                              <p:par>
                                <p:cTn id="80" presetClass="exit" nodeType="afterEffect" presetID="9" grpId="19" fill="hold">
                                  <p:stCondLst>
                                    <p:cond delay="0"/>
                                  </p:stCondLst>
                                  <p:iterate type="el" backwards="0">
                                    <p:tmAbs val="0"/>
                                  </p:iterate>
                                  <p:childTnLst>
                                    <p:animEffect filter="dissolve" transition="out">
                                      <p:cBhvr>
                                        <p:cTn id="81" dur="499" fill="hold"/>
                                        <p:tgtEl>
                                          <p:spTgt spid="465"/>
                                        </p:tgtEl>
                                      </p:cBhvr>
                                    </p:animEffect>
                                    <p:set>
                                      <p:cBhvr>
                                        <p:cTn id="82" fill="hold">
                                          <p:stCondLst>
                                            <p:cond delay="498"/>
                                          </p:stCondLst>
                                        </p:cTn>
                                        <p:tgtEl>
                                          <p:spTgt spid="465"/>
                                        </p:tgtEl>
                                        <p:attrNameLst>
                                          <p:attrName>style.visibility</p:attrName>
                                        </p:attrNameLst>
                                      </p:cBhvr>
                                      <p:to>
                                        <p:strVal val="hidden"/>
                                      </p:to>
                                    </p:set>
                                  </p:childTnLst>
                                </p:cTn>
                              </p:par>
                            </p:childTnLst>
                          </p:cTn>
                        </p:par>
                        <p:par>
                          <p:cTn id="83" fill="hold">
                            <p:stCondLst>
                              <p:cond delay="2994"/>
                            </p:stCondLst>
                            <p:childTnLst>
                              <p:par>
                                <p:cTn id="84" presetClass="exit" nodeType="afterEffect" presetID="9" grpId="20" fill="hold">
                                  <p:stCondLst>
                                    <p:cond delay="0"/>
                                  </p:stCondLst>
                                  <p:iterate type="el" backwards="0">
                                    <p:tmAbs val="0"/>
                                  </p:iterate>
                                  <p:childTnLst>
                                    <p:animEffect filter="dissolve" transition="out">
                                      <p:cBhvr>
                                        <p:cTn id="85" dur="499" fill="hold"/>
                                        <p:tgtEl>
                                          <p:spTgt spid="464"/>
                                        </p:tgtEl>
                                      </p:cBhvr>
                                    </p:animEffect>
                                    <p:set>
                                      <p:cBhvr>
                                        <p:cTn id="86" fill="hold">
                                          <p:stCondLst>
                                            <p:cond delay="498"/>
                                          </p:stCondLst>
                                        </p:cTn>
                                        <p:tgtEl>
                                          <p:spTgt spid="464"/>
                                        </p:tgtEl>
                                        <p:attrNameLst>
                                          <p:attrName>style.visibility</p:attrName>
                                        </p:attrNameLst>
                                      </p:cBhvr>
                                      <p:to>
                                        <p:strVal val="hidden"/>
                                      </p:to>
                                    </p:set>
                                  </p:childTnLst>
                                </p:cTn>
                              </p:par>
                            </p:childTnLst>
                          </p:cTn>
                        </p:par>
                        <p:par>
                          <p:cTn id="87" fill="hold">
                            <p:stCondLst>
                              <p:cond delay="3493"/>
                            </p:stCondLst>
                            <p:childTnLst>
                              <p:par>
                                <p:cTn id="88" presetClass="exit" nodeType="afterEffect" presetID="9" grpId="21" fill="hold">
                                  <p:stCondLst>
                                    <p:cond delay="0"/>
                                  </p:stCondLst>
                                  <p:iterate type="el" backwards="0">
                                    <p:tmAbs val="0"/>
                                  </p:iterate>
                                  <p:childTnLst>
                                    <p:animEffect filter="dissolve" transition="out">
                                      <p:cBhvr>
                                        <p:cTn id="89" dur="499" fill="hold"/>
                                        <p:tgtEl>
                                          <p:spTgt spid="466"/>
                                        </p:tgtEl>
                                      </p:cBhvr>
                                    </p:animEffect>
                                    <p:set>
                                      <p:cBhvr>
                                        <p:cTn id="90" fill="hold">
                                          <p:stCondLst>
                                            <p:cond delay="498"/>
                                          </p:stCondLst>
                                        </p:cTn>
                                        <p:tgtEl>
                                          <p:spTgt spid="466"/>
                                        </p:tgtEl>
                                        <p:attrNameLst>
                                          <p:attrName>style.visibility</p:attrName>
                                        </p:attrNameLst>
                                      </p:cBhvr>
                                      <p:to>
                                        <p:strVal val="hidden"/>
                                      </p:to>
                                    </p:set>
                                  </p:childTnLst>
                                </p:cTn>
                              </p:par>
                            </p:childTnLst>
                          </p:cTn>
                        </p:par>
                        <p:par>
                          <p:cTn id="91" fill="hold">
                            <p:stCondLst>
                              <p:cond delay="3992"/>
                            </p:stCondLst>
                            <p:childTnLst>
                              <p:par>
                                <p:cTn id="92" presetClass="exit" nodeType="afterEffect" presetID="9" grpId="22" fill="hold">
                                  <p:stCondLst>
                                    <p:cond delay="0"/>
                                  </p:stCondLst>
                                  <p:iterate type="el" backwards="0">
                                    <p:tmAbs val="0"/>
                                  </p:iterate>
                                  <p:childTnLst>
                                    <p:animEffect filter="dissolve" transition="out">
                                      <p:cBhvr>
                                        <p:cTn id="93" dur="499" fill="hold"/>
                                        <p:tgtEl>
                                          <p:spTgt spid="469"/>
                                        </p:tgtEl>
                                      </p:cBhvr>
                                    </p:animEffect>
                                    <p:set>
                                      <p:cBhvr>
                                        <p:cTn id="94" fill="hold">
                                          <p:stCondLst>
                                            <p:cond delay="498"/>
                                          </p:stCondLst>
                                        </p:cTn>
                                        <p:tgtEl>
                                          <p:spTgt spid="469"/>
                                        </p:tgtEl>
                                        <p:attrNameLst>
                                          <p:attrName>style.visibility</p:attrName>
                                        </p:attrNameLst>
                                      </p:cBhvr>
                                      <p:to>
                                        <p:strVal val="hidden"/>
                                      </p:to>
                                    </p:set>
                                  </p:childTnLst>
                                </p:cTn>
                              </p:par>
                            </p:childTnLst>
                          </p:cTn>
                        </p:par>
                        <p:par>
                          <p:cTn id="95" fill="hold">
                            <p:stCondLst>
                              <p:cond delay="4491"/>
                            </p:stCondLst>
                            <p:childTnLst>
                              <p:par>
                                <p:cTn id="96" presetClass="exit" nodeType="afterEffect" presetID="9" grpId="23" fill="hold">
                                  <p:stCondLst>
                                    <p:cond delay="0"/>
                                  </p:stCondLst>
                                  <p:iterate type="el" backwards="0">
                                    <p:tmAbs val="0"/>
                                  </p:iterate>
                                  <p:childTnLst>
                                    <p:animEffect filter="dissolve" transition="out">
                                      <p:cBhvr>
                                        <p:cTn id="97" dur="499" fill="hold"/>
                                        <p:tgtEl>
                                          <p:spTgt spid="467"/>
                                        </p:tgtEl>
                                      </p:cBhvr>
                                    </p:animEffect>
                                    <p:set>
                                      <p:cBhvr>
                                        <p:cTn id="98" fill="hold">
                                          <p:stCondLst>
                                            <p:cond delay="498"/>
                                          </p:stCondLst>
                                        </p:cTn>
                                        <p:tgtEl>
                                          <p:spTgt spid="467"/>
                                        </p:tgtEl>
                                        <p:attrNameLst>
                                          <p:attrName>style.visibility</p:attrName>
                                        </p:attrNameLst>
                                      </p:cBhvr>
                                      <p:to>
                                        <p:strVal val="hidden"/>
                                      </p:to>
                                    </p:set>
                                  </p:childTnLst>
                                </p:cTn>
                              </p:par>
                            </p:childTnLst>
                          </p:cTn>
                        </p:par>
                        <p:par>
                          <p:cTn id="99" fill="hold">
                            <p:stCondLst>
                              <p:cond delay="4990"/>
                            </p:stCondLst>
                            <p:childTnLst>
                              <p:par>
                                <p:cTn id="100" presetClass="exit" nodeType="afterEffect" presetID="9" grpId="24" fill="hold">
                                  <p:stCondLst>
                                    <p:cond delay="0"/>
                                  </p:stCondLst>
                                  <p:iterate type="el" backwards="0">
                                    <p:tmAbs val="0"/>
                                  </p:iterate>
                                  <p:childTnLst>
                                    <p:animEffect filter="dissolve" transition="out">
                                      <p:cBhvr>
                                        <p:cTn id="101" dur="500" fill="hold"/>
                                        <p:tgtEl>
                                          <p:spTgt spid="472"/>
                                        </p:tgtEl>
                                      </p:cBhvr>
                                    </p:animEffect>
                                    <p:set>
                                      <p:cBhvr>
                                        <p:cTn id="102" fill="hold">
                                          <p:stCondLst>
                                            <p:cond delay="499"/>
                                          </p:stCondLst>
                                        </p:cTn>
                                        <p:tgtEl>
                                          <p:spTgt spid="472"/>
                                        </p:tgtEl>
                                        <p:attrNameLst>
                                          <p:attrName>style.visibility</p:attrName>
                                        </p:attrNameLst>
                                      </p:cBhvr>
                                      <p:to>
                                        <p:strVal val="hidden"/>
                                      </p:to>
                                    </p:set>
                                  </p:childTnLst>
                                </p:cTn>
                              </p:par>
                            </p:childTnLst>
                          </p:cTn>
                        </p:par>
                        <p:par>
                          <p:cTn id="103" fill="hold">
                            <p:stCondLst>
                              <p:cond delay="5490"/>
                            </p:stCondLst>
                            <p:childTnLst>
                              <p:par>
                                <p:cTn id="104" presetClass="exit" nodeType="afterEffect" presetID="9" grpId="25" fill="hold">
                                  <p:stCondLst>
                                    <p:cond delay="0"/>
                                  </p:stCondLst>
                                  <p:iterate type="el" backwards="0">
                                    <p:tmAbs val="0"/>
                                  </p:iterate>
                                  <p:childTnLst>
                                    <p:animEffect filter="dissolve" transition="out">
                                      <p:cBhvr>
                                        <p:cTn id="105" dur="500" fill="hold"/>
                                        <p:tgtEl>
                                          <p:spTgt spid="471"/>
                                        </p:tgtEl>
                                      </p:cBhvr>
                                    </p:animEffect>
                                    <p:set>
                                      <p:cBhvr>
                                        <p:cTn id="106" fill="hold">
                                          <p:stCondLst>
                                            <p:cond delay="499"/>
                                          </p:stCondLst>
                                        </p:cTn>
                                        <p:tgtEl>
                                          <p:spTgt spid="471"/>
                                        </p:tgtEl>
                                        <p:attrNameLst>
                                          <p:attrName>style.visibility</p:attrName>
                                        </p:attrNameLst>
                                      </p:cBhvr>
                                      <p:to>
                                        <p:strVal val="hidden"/>
                                      </p:to>
                                    </p:set>
                                  </p:childTnLst>
                                </p:cTn>
                              </p:par>
                            </p:childTnLst>
                          </p:cTn>
                        </p:par>
                        <p:par>
                          <p:cTn id="107" fill="hold">
                            <p:stCondLst>
                              <p:cond delay="5990"/>
                            </p:stCondLst>
                            <p:childTnLst>
                              <p:par>
                                <p:cTn id="108" presetClass="exit" nodeType="afterEffect" presetID="9" grpId="26" fill="hold">
                                  <p:stCondLst>
                                    <p:cond delay="0"/>
                                  </p:stCondLst>
                                  <p:iterate type="el" backwards="0">
                                    <p:tmAbs val="0"/>
                                  </p:iterate>
                                  <p:childTnLst>
                                    <p:animEffect filter="dissolve" transition="out">
                                      <p:cBhvr>
                                        <p:cTn id="109" dur="500" fill="hold"/>
                                        <p:tgtEl>
                                          <p:spTgt spid="473"/>
                                        </p:tgtEl>
                                      </p:cBhvr>
                                    </p:animEffect>
                                    <p:set>
                                      <p:cBhvr>
                                        <p:cTn id="110" fill="hold">
                                          <p:stCondLst>
                                            <p:cond delay="499"/>
                                          </p:stCondLst>
                                        </p:cTn>
                                        <p:tgtEl>
                                          <p:spTgt spid="47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4" grpId="10"/>
      <p:bldP build="whole" bldLvl="1" animBg="1" rev="0" advAuto="0" spid="467" grpId="23"/>
      <p:bldP build="whole" bldLvl="1" animBg="1" rev="0" advAuto="0" spid="471" grpId="4"/>
      <p:bldP build="whole" bldLvl="1" animBg="1" rev="0" advAuto="0" spid="465" grpId="19"/>
      <p:bldP build="whole" bldLvl="1" animBg="1" rev="0" advAuto="0" spid="463" grpId="8"/>
      <p:bldP build="whole" bldLvl="1" animBg="1" rev="0" advAuto="0" spid="466" grpId="11"/>
      <p:bldP build="whole" bldLvl="1" animBg="1" rev="0" advAuto="0" spid="462" grpId="7"/>
      <p:bldP build="whole" bldLvl="1" animBg="1" rev="0" advAuto="0" spid="468" grpId="5"/>
      <p:bldP build="whole" bldLvl="1" animBg="1" rev="0" advAuto="0" spid="472" grpId="3"/>
      <p:bldP build="whole" bldLvl="1" animBg="1" rev="0" advAuto="0" spid="464" grpId="20"/>
      <p:bldP build="whole" bldLvl="1" animBg="1" rev="0" advAuto="0" spid="469" grpId="12"/>
      <p:bldP build="whole" bldLvl="1" animBg="1" rev="0" advAuto="0" spid="473" grpId="26"/>
      <p:bldP build="whole" bldLvl="1" animBg="1" rev="0" advAuto="0" spid="462" grpId="16"/>
      <p:bldP build="whole" bldLvl="1" animBg="1" rev="0" advAuto="0" spid="461" grpId="1"/>
      <p:bldP build="whole" bldLvl="1" animBg="1" rev="0" advAuto="0" spid="468" grpId="14"/>
      <p:bldP build="whole" bldLvl="1" animBg="1" rev="0" advAuto="0" spid="463" grpId="18"/>
      <p:bldP build="whole" bldLvl="1" animBg="1" rev="0" advAuto="0" spid="466" grpId="21"/>
      <p:bldP build="whole" bldLvl="1" animBg="1" rev="0" advAuto="0" spid="470" grpId="6"/>
      <p:bldP build="whole" bldLvl="1" animBg="1" rev="0" advAuto="0" spid="469" grpId="22"/>
      <p:bldP build="whole" bldLvl="1" animBg="1" rev="0" advAuto="0" spid="471" grpId="25"/>
      <p:bldP build="whole" bldLvl="1" animBg="1" rev="0" advAuto="0" spid="470" grpId="15"/>
      <p:bldP build="whole" bldLvl="1" animBg="1" rev="0" advAuto="0" spid="467" grpId="13"/>
      <p:bldP build="whole" bldLvl="1" animBg="1" rev="0" advAuto="0" spid="461" grpId="17"/>
      <p:bldP build="whole" bldLvl="1" animBg="1" rev="0" advAuto="0" spid="473" grpId="2"/>
      <p:bldP build="whole" bldLvl="1" animBg="1" rev="0" advAuto="0" spid="472" grpId="24"/>
      <p:bldP build="whole" bldLvl="1" animBg="1" rev="0" advAuto="0" spid="465" grpId="9"/>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Now: The Third Surge"/>
          <p:cNvSpPr/>
          <p:nvPr>
            <p:ph type="title"/>
          </p:nvPr>
        </p:nvSpPr>
        <p:spPr>
          <a:prstGeom prst="rect">
            <a:avLst/>
          </a:prstGeom>
        </p:spPr>
        <p:txBody>
          <a:bodyPr/>
          <a:lstStyle/>
          <a:p>
            <a:pPr/>
            <a:r>
              <a:t>Now: The Third Surge</a:t>
            </a:r>
          </a:p>
        </p:txBody>
      </p:sp>
      <p:pic>
        <p:nvPicPr>
          <p:cNvPr id="476" name="droppedImage.png" descr="droppedImage.png"/>
          <p:cNvPicPr>
            <a:picLocks noChangeAspect="1"/>
          </p:cNvPicPr>
          <p:nvPr/>
        </p:nvPicPr>
        <p:blipFill>
          <a:blip r:embed="rId2">
            <a:extLst/>
          </a:blip>
          <a:stretch>
            <a:fillRect/>
          </a:stretch>
        </p:blipFill>
        <p:spPr>
          <a:xfrm>
            <a:off x="8673280" y="1203815"/>
            <a:ext cx="4753218" cy="3251201"/>
          </a:xfrm>
          <a:prstGeom prst="rect">
            <a:avLst/>
          </a:prstGeom>
          <a:ln w="38100">
            <a:solidFill>
              <a:srgbClr val="522A95"/>
            </a:solidFill>
            <a:miter lim="400000"/>
          </a:ln>
        </p:spPr>
      </p:pic>
      <p:pic>
        <p:nvPicPr>
          <p:cNvPr id="477" name="droppedImage.png" descr="droppedImage.png"/>
          <p:cNvPicPr>
            <a:picLocks noChangeAspect="1"/>
          </p:cNvPicPr>
          <p:nvPr/>
        </p:nvPicPr>
        <p:blipFill>
          <a:blip r:embed="rId3">
            <a:extLst/>
          </a:blip>
          <a:stretch>
            <a:fillRect/>
          </a:stretch>
        </p:blipFill>
        <p:spPr>
          <a:xfrm>
            <a:off x="2590950" y="1540365"/>
            <a:ext cx="4705351" cy="3136901"/>
          </a:xfrm>
          <a:prstGeom prst="rect">
            <a:avLst/>
          </a:prstGeom>
          <a:ln w="38100">
            <a:solidFill>
              <a:srgbClr val="522A95"/>
            </a:solidFill>
            <a:miter lim="400000"/>
          </a:ln>
        </p:spPr>
      </p:pic>
      <p:pic>
        <p:nvPicPr>
          <p:cNvPr id="478" name="Image" descr="Image"/>
          <p:cNvPicPr>
            <a:picLocks noChangeAspect="1"/>
          </p:cNvPicPr>
          <p:nvPr/>
        </p:nvPicPr>
        <p:blipFill>
          <a:blip r:embed="rId4">
            <a:extLst/>
          </a:blip>
          <a:stretch>
            <a:fillRect/>
          </a:stretch>
        </p:blipFill>
        <p:spPr>
          <a:xfrm>
            <a:off x="9111667" y="3732764"/>
            <a:ext cx="3080247" cy="4256622"/>
          </a:xfrm>
          <a:prstGeom prst="rect">
            <a:avLst/>
          </a:prstGeom>
          <a:ln w="38100">
            <a:solidFill>
              <a:srgbClr val="522A95"/>
            </a:solidFill>
            <a:miter lim="400000"/>
          </a:ln>
        </p:spPr>
      </p:pic>
      <p:pic>
        <p:nvPicPr>
          <p:cNvPr id="479" name="Image" descr="Image"/>
          <p:cNvPicPr>
            <a:picLocks noChangeAspect="1"/>
          </p:cNvPicPr>
          <p:nvPr/>
        </p:nvPicPr>
        <p:blipFill>
          <a:blip r:embed="rId5">
            <a:extLst/>
          </a:blip>
          <a:stretch>
            <a:fillRect/>
          </a:stretch>
        </p:blipFill>
        <p:spPr>
          <a:xfrm>
            <a:off x="3725547" y="5139528"/>
            <a:ext cx="2799259" cy="2799260"/>
          </a:xfrm>
          <a:prstGeom prst="rect">
            <a:avLst/>
          </a:prstGeom>
          <a:ln w="38100">
            <a:solidFill>
              <a:srgbClr val="522A95"/>
            </a:solidFill>
            <a:miter lim="400000"/>
          </a:ln>
        </p:spPr>
      </p:pic>
      <p:sp>
        <p:nvSpPr>
          <p:cNvPr id="480" name="“One category of reactions that I receive all the time as a programmer that presents as feminine is: No one believes I am a programmer. I can’t tell you how many people, when meeting me and hearing my profession, tell me that I look like a designer, someone in accounting, someone in marketing, anything but a programmer.”"/>
          <p:cNvSpPr/>
          <p:nvPr/>
        </p:nvSpPr>
        <p:spPr>
          <a:xfrm>
            <a:off x="2799878" y="2777951"/>
            <a:ext cx="10656244" cy="3588098"/>
          </a:xfrm>
          <a:prstGeom prst="roundRect">
            <a:avLst>
              <a:gd name="adj" fmla="val 5309"/>
            </a:avLst>
          </a:pr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p>
            <a:pPr marL="0" indent="0" algn="ctr" defTabSz="647700">
              <a:spcBef>
                <a:spcPts val="0"/>
              </a:spcBef>
              <a:buClr>
                <a:srgbClr val="000000"/>
              </a:buClr>
              <a:buSzTx/>
              <a:buFont typeface="Garamond"/>
              <a:buNone/>
              <a:defRPr sz="3200">
                <a:uFill>
                  <a:solidFill>
                    <a:srgbClr val="000000"/>
                  </a:solidFill>
                </a:uFill>
                <a:latin typeface="Avenir Book"/>
                <a:ea typeface="Avenir Book"/>
                <a:cs typeface="Avenir Book"/>
                <a:sym typeface="Avenir Book"/>
              </a:defRPr>
            </a:pPr>
            <a:r>
              <a:t>“One category of reactions that I receive all the time as a programmer that presents as feminine is: </a:t>
            </a:r>
            <a:r>
              <a:rPr>
                <a:latin typeface="Avenir Heavy"/>
                <a:ea typeface="Avenir Heavy"/>
                <a:cs typeface="Avenir Heavy"/>
                <a:sym typeface="Avenir Heavy"/>
              </a:rPr>
              <a:t>No one believes I am a programmer.</a:t>
            </a:r>
            <a:r>
              <a:t> I can’t tell you how many people, when meeting me and hearing my profession, tell me that </a:t>
            </a:r>
            <a:r>
              <a:rPr>
                <a:latin typeface="Avenir Heavy"/>
                <a:ea typeface="Avenir Heavy"/>
                <a:cs typeface="Avenir Heavy"/>
                <a:sym typeface="Avenir Heavy"/>
              </a:rPr>
              <a:t>I look like a designer</a:t>
            </a:r>
            <a:r>
              <a:t>, someone in accounting, someone in marketing, anything but a programmer.”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76"/>
                                        </p:tgtEl>
                                        <p:attrNameLst>
                                          <p:attrName>style.visibility</p:attrName>
                                        </p:attrNameLst>
                                      </p:cBhvr>
                                      <p:to>
                                        <p:strVal val="visible"/>
                                      </p:to>
                                    </p:set>
                                    <p:animEffect filter="dissolve" transition="in">
                                      <p:cBhvr>
                                        <p:cTn id="7" dur="500"/>
                                        <p:tgtEl>
                                          <p:spTgt spid="47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77"/>
                                        </p:tgtEl>
                                        <p:attrNameLst>
                                          <p:attrName>style.visibility</p:attrName>
                                        </p:attrNameLst>
                                      </p:cBhvr>
                                      <p:to>
                                        <p:strVal val="visible"/>
                                      </p:to>
                                    </p:set>
                                    <p:animEffect filter="dissolve" transition="in">
                                      <p:cBhvr>
                                        <p:cTn id="12" dur="500"/>
                                        <p:tgtEl>
                                          <p:spTgt spid="477"/>
                                        </p:tgtEl>
                                      </p:cBhvr>
                                    </p:animEffect>
                                  </p:childTnLst>
                                </p:cTn>
                              </p:par>
                            </p:childTnLst>
                          </p:cTn>
                        </p:par>
                        <p:par>
                          <p:cTn id="13" fill="hold">
                            <p:stCondLst>
                              <p:cond delay="500"/>
                            </p:stCondLst>
                            <p:childTnLst>
                              <p:par>
                                <p:cTn id="14" presetClass="entr" nodeType="afterEffect" presetID="9" grpId="3" fill="hold">
                                  <p:stCondLst>
                                    <p:cond delay="0"/>
                                  </p:stCondLst>
                                  <p:iterate type="el" backwards="0">
                                    <p:tmAbs val="0"/>
                                  </p:iterate>
                                  <p:childTnLst>
                                    <p:set>
                                      <p:cBhvr>
                                        <p:cTn id="15" fill="hold"/>
                                        <p:tgtEl>
                                          <p:spTgt spid="478"/>
                                        </p:tgtEl>
                                        <p:attrNameLst>
                                          <p:attrName>style.visibility</p:attrName>
                                        </p:attrNameLst>
                                      </p:cBhvr>
                                      <p:to>
                                        <p:strVal val="visible"/>
                                      </p:to>
                                    </p:set>
                                    <p:animEffect filter="dissolve" transition="in">
                                      <p:cBhvr>
                                        <p:cTn id="16" dur="499"/>
                                        <p:tgtEl>
                                          <p:spTgt spid="478"/>
                                        </p:tgtEl>
                                      </p:cBhvr>
                                    </p:animEffect>
                                  </p:childTnLst>
                                </p:cTn>
                              </p:par>
                            </p:childTnLst>
                          </p:cTn>
                        </p:par>
                        <p:par>
                          <p:cTn id="17" fill="hold">
                            <p:stCondLst>
                              <p:cond delay="999"/>
                            </p:stCondLst>
                            <p:childTnLst>
                              <p:par>
                                <p:cTn id="18" presetClass="entr" nodeType="afterEffect" presetID="9" grpId="4" fill="hold">
                                  <p:stCondLst>
                                    <p:cond delay="0"/>
                                  </p:stCondLst>
                                  <p:iterate type="el" backwards="0">
                                    <p:tmAbs val="0"/>
                                  </p:iterate>
                                  <p:childTnLst>
                                    <p:set>
                                      <p:cBhvr>
                                        <p:cTn id="19" fill="hold"/>
                                        <p:tgtEl>
                                          <p:spTgt spid="479"/>
                                        </p:tgtEl>
                                        <p:attrNameLst>
                                          <p:attrName>style.visibility</p:attrName>
                                        </p:attrNameLst>
                                      </p:cBhvr>
                                      <p:to>
                                        <p:strVal val="visible"/>
                                      </p:to>
                                    </p:set>
                                    <p:animEffect filter="dissolve" transition="in">
                                      <p:cBhvr>
                                        <p:cTn id="20" dur="499"/>
                                        <p:tgtEl>
                                          <p:spTgt spid="479"/>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480"/>
                                        </p:tgtEl>
                                        <p:attrNameLst>
                                          <p:attrName>style.visibility</p:attrName>
                                        </p:attrNameLst>
                                      </p:cBhvr>
                                      <p:to>
                                        <p:strVal val="visible"/>
                                      </p:to>
                                    </p:set>
                                    <p:animEffect filter="dissolve" transition="in">
                                      <p:cBhvr>
                                        <p:cTn id="25" dur="75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6" grpId="1"/>
      <p:bldP build="whole" bldLvl="1" animBg="1" rev="0" advAuto="0" spid="478" grpId="3"/>
      <p:bldP build="whole" bldLvl="1" animBg="1" rev="0" advAuto="0" spid="477" grpId="2"/>
      <p:bldP build="whole" bldLvl="1" animBg="1" rev="0" advAuto="0" spid="479" grpId="4"/>
      <p:bldP build="whole" bldLvl="1" animBg="1" rev="0" advAuto="0" spid="480" grpId="5"/>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teered away by parents, teachers, others…"/>
          <p:cNvSpPr/>
          <p:nvPr>
            <p:ph type="title"/>
          </p:nvPr>
        </p:nvSpPr>
        <p:spPr>
          <a:xfrm>
            <a:off x="1185333" y="1642268"/>
            <a:ext cx="13885334" cy="5369998"/>
          </a:xfrm>
          <a:prstGeom prst="rect">
            <a:avLst/>
          </a:prstGeom>
        </p:spPr>
        <p:txBody>
          <a:bodyPr/>
          <a:lstStyle/>
          <a:p>
            <a:pPr marL="285750" indent="-285750" algn="l" defTabSz="647700">
              <a:buClr>
                <a:srgbClr val="000000"/>
              </a:buClr>
              <a:buSzPct val="100000"/>
              <a:buFont typeface="Arial"/>
              <a:buChar char="•"/>
              <a:defRPr sz="3600">
                <a:uFill>
                  <a:solidFill>
                    <a:srgbClr val="000000"/>
                  </a:solidFill>
                </a:uFill>
              </a:defRPr>
            </a:pPr>
            <a:r>
              <a:rPr u="sng">
                <a:latin typeface="Avenir Heavy"/>
                <a:ea typeface="Avenir Heavy"/>
                <a:cs typeface="Avenir Heavy"/>
                <a:sym typeface="Avenir Heavy"/>
              </a:rPr>
              <a:t>Steered away</a:t>
            </a:r>
            <a:r>
              <a:t> by parents, teachers, others</a:t>
            </a:r>
          </a:p>
          <a:p>
            <a:pPr lvl="1" marL="628650" indent="-285750" algn="l" defTabSz="647700">
              <a:buSzPct val="100000"/>
              <a:buFont typeface="Arial"/>
              <a:defRPr sz="2800">
                <a:uFill>
                  <a:solidFill>
                    <a:srgbClr val="000000"/>
                  </a:solidFill>
                </a:uFill>
                <a:latin typeface="Avenir Book"/>
                <a:ea typeface="Avenir Book"/>
                <a:cs typeface="Avenir Book"/>
                <a:sym typeface="Avenir Book"/>
              </a:defRPr>
            </a:pPr>
            <a:r>
              <a:t>“Computing is for boys”</a:t>
            </a:r>
          </a:p>
          <a:p>
            <a:pPr marL="285750" indent="-285750" algn="l" defTabSz="647700">
              <a:buClr>
                <a:srgbClr val="000000"/>
              </a:buClr>
              <a:buSzPct val="100000"/>
              <a:buFont typeface="Arial"/>
              <a:defRPr sz="3600">
                <a:uFill>
                  <a:solidFill>
                    <a:srgbClr val="000000"/>
                  </a:solidFill>
                </a:uFill>
              </a:defRPr>
            </a:pPr>
            <a:r>
              <a:t>Underrepresentation is a vicious cycle</a:t>
            </a:r>
          </a:p>
          <a:p>
            <a:pPr lvl="1" marL="628650" indent="-285750" algn="l" defTabSz="647700">
              <a:buSzPct val="100000"/>
              <a:buFont typeface="Arial"/>
              <a:defRPr sz="2800">
                <a:uFill>
                  <a:solidFill>
                    <a:srgbClr val="000000"/>
                  </a:solidFill>
                </a:uFill>
                <a:latin typeface="Avenir Book"/>
                <a:ea typeface="Avenir Book"/>
                <a:cs typeface="Avenir Book"/>
                <a:sym typeface="Avenir Book"/>
              </a:defRPr>
            </a:pPr>
            <a:r>
              <a:t>Lack of role models</a:t>
            </a:r>
          </a:p>
          <a:p>
            <a:pPr marL="285750" indent="-285750" algn="l" defTabSz="647700">
              <a:buClr>
                <a:srgbClr val="000000"/>
              </a:buClr>
              <a:buSzPct val="100000"/>
              <a:buFont typeface="Arial"/>
              <a:defRPr sz="3600">
                <a:uFill>
                  <a:solidFill>
                    <a:srgbClr val="000000"/>
                  </a:solidFill>
                </a:uFill>
              </a:defRPr>
            </a:pPr>
            <a:r>
              <a:t>Girls systematically </a:t>
            </a:r>
            <a:r>
              <a:rPr u="sng">
                <a:latin typeface="Avenir Heavy"/>
                <a:ea typeface="Avenir Heavy"/>
                <a:cs typeface="Avenir Heavy"/>
                <a:sym typeface="Avenir Heavy"/>
              </a:rPr>
              <a:t>underestimate</a:t>
            </a:r>
            <a:r>
              <a:t> their abilities</a:t>
            </a:r>
          </a:p>
          <a:p>
            <a:pPr lvl="1" marL="628650" indent="-285750" algn="l" defTabSz="647700">
              <a:buSzPct val="100000"/>
              <a:buFont typeface="Arial"/>
              <a:defRPr sz="2800">
                <a:uFill>
                  <a:solidFill>
                    <a:srgbClr val="000000"/>
                  </a:solidFill>
                </a:uFill>
                <a:latin typeface="Avenir Book"/>
                <a:ea typeface="Avenir Book"/>
                <a:cs typeface="Avenir Book"/>
                <a:sym typeface="Avenir Book"/>
              </a:defRPr>
            </a:pPr>
            <a:r>
              <a:t>Accurate feedback is critical</a:t>
            </a:r>
          </a:p>
          <a:p>
            <a:pPr marL="285750" indent="-285750" algn="l" defTabSz="647700">
              <a:buClr>
                <a:srgbClr val="000000"/>
              </a:buClr>
              <a:buSzPct val="100000"/>
              <a:buFont typeface="Arial"/>
              <a:defRPr sz="3600">
                <a:uFill>
                  <a:solidFill>
                    <a:srgbClr val="000000"/>
                  </a:solidFill>
                </a:uFill>
              </a:defRPr>
            </a:pPr>
            <a:r>
              <a:t>Girls anticipate </a:t>
            </a:r>
            <a:r>
              <a:rPr u="sng">
                <a:latin typeface="Avenir Heavy"/>
                <a:ea typeface="Avenir Heavy"/>
                <a:cs typeface="Avenir Heavy"/>
                <a:sym typeface="Avenir Heavy"/>
              </a:rPr>
              <a:t>work-family</a:t>
            </a:r>
            <a:r>
              <a:t> conflicts</a:t>
            </a:r>
          </a:p>
          <a:p>
            <a:pPr marL="285750" indent="-285750" algn="l" defTabSz="647700">
              <a:buClr>
                <a:srgbClr val="000000"/>
              </a:buClr>
              <a:buSzPct val="100000"/>
              <a:buFont typeface="Arial"/>
              <a:defRPr sz="3600">
                <a:uFill>
                  <a:solidFill>
                    <a:srgbClr val="000000"/>
                  </a:solidFill>
                </a:uFill>
              </a:defRPr>
            </a:pPr>
            <a:r>
              <a:t>Discrimination limits opportunities</a:t>
            </a:r>
          </a:p>
          <a:p>
            <a:pPr marL="285750" indent="-285750" algn="l" defTabSz="647700">
              <a:buClr>
                <a:srgbClr val="000000"/>
              </a:buClr>
              <a:buSzPct val="100000"/>
              <a:buFont typeface="Arial"/>
              <a:defRPr sz="3600">
                <a:uFill>
                  <a:solidFill>
                    <a:srgbClr val="000000"/>
                  </a:solidFill>
                </a:uFill>
              </a:defRPr>
            </a:pPr>
            <a:r>
              <a:rPr u="sng">
                <a:latin typeface="Avenir Heavy"/>
                <a:ea typeface="Avenir Heavy"/>
                <a:cs typeface="Avenir Heavy"/>
                <a:sym typeface="Avenir Heavy"/>
              </a:rPr>
              <a:t>Punished</a:t>
            </a:r>
            <a:r>
              <a:t> for exhibiting competence</a:t>
            </a:r>
          </a:p>
        </p:txBody>
      </p:sp>
      <p:sp>
        <p:nvSpPr>
          <p:cNvPr id="483" name="Cheryan, S., Master, S., and Metzloff, A.N. “Cultural stereotypes as gatekeepers: increasing girls’ interest in computer science and engineering by diversifying stereotypes.” Frontiers in Psychology, 11 February 2015,…"/>
          <p:cNvSpPr txBox="1"/>
          <p:nvPr/>
        </p:nvSpPr>
        <p:spPr>
          <a:xfrm>
            <a:off x="1003300" y="7126297"/>
            <a:ext cx="14262100" cy="889001"/>
          </a:xfrm>
          <a:prstGeom prst="rect">
            <a:avLst/>
          </a:prstGeom>
          <a:solidFill>
            <a:srgbClr val="F5ECD6"/>
          </a:solidFill>
          <a:ln w="12700">
            <a:solidFill>
              <a:srgbClr val="522A95"/>
            </a:solidFill>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p>
            <a:pPr marL="0" indent="0" defTabSz="647700">
              <a:spcBef>
                <a:spcPts val="0"/>
              </a:spcBef>
              <a:buClr>
                <a:srgbClr val="000000"/>
              </a:buClr>
              <a:buSzTx/>
              <a:buFont typeface="Garamond"/>
              <a:buNone/>
              <a:defRPr sz="1800">
                <a:uFill>
                  <a:solidFill>
                    <a:srgbClr val="000000"/>
                  </a:solidFill>
                </a:uFill>
                <a:latin typeface="Arial"/>
                <a:ea typeface="Arial"/>
                <a:cs typeface="Arial"/>
                <a:sym typeface="Arial"/>
              </a:defRPr>
            </a:pPr>
            <a:r>
              <a:rPr>
                <a:latin typeface="Garamond"/>
                <a:ea typeface="Garamond"/>
                <a:cs typeface="Garamond"/>
                <a:sym typeface="Garamond"/>
              </a:rPr>
              <a:t>Cheryan, S., Master, S., and Metzloff, A.N. “Cultural stereotypes as gatekeepers: increasing girls’ interest in computer science and engineering by diversifying stereotypes.” </a:t>
            </a:r>
            <a:r>
              <a:rPr i="1">
                <a:latin typeface="Garamond"/>
                <a:ea typeface="Garamond"/>
                <a:cs typeface="Garamond"/>
                <a:sym typeface="Garamond"/>
              </a:rPr>
              <a:t>Frontiers in Psychology</a:t>
            </a:r>
            <a:r>
              <a:rPr>
                <a:latin typeface="Garamond"/>
                <a:ea typeface="Garamond"/>
                <a:cs typeface="Garamond"/>
                <a:sym typeface="Garamond"/>
              </a:rPr>
              <a:t>, 11 February 2015,</a:t>
            </a:r>
            <a:endParaRPr>
              <a:latin typeface="Garamond"/>
              <a:ea typeface="Garamond"/>
              <a:cs typeface="Garamond"/>
              <a:sym typeface="Garamond"/>
            </a:endParaRPr>
          </a:p>
          <a:p>
            <a:pPr marL="0" indent="0" defTabSz="647700">
              <a:spcBef>
                <a:spcPts val="0"/>
              </a:spcBef>
              <a:buClr>
                <a:srgbClr val="000000"/>
              </a:buClr>
              <a:buSzTx/>
              <a:buFont typeface="Garamond"/>
              <a:buNone/>
              <a:defRPr sz="1800">
                <a:uFill>
                  <a:solidFill>
                    <a:srgbClr val="000000"/>
                  </a:solidFill>
                </a:uFill>
                <a:latin typeface="Arial"/>
                <a:ea typeface="Arial"/>
                <a:cs typeface="Arial"/>
                <a:sym typeface="Arial"/>
              </a:defRPr>
            </a:pPr>
            <a:r>
              <a:rPr sz="1600">
                <a:latin typeface="Courier"/>
                <a:ea typeface="Courier"/>
                <a:cs typeface="Courier"/>
                <a:sym typeface="Courier"/>
              </a:rPr>
              <a:t>http://journal.frontiersin.org/article/10.3389/fpsyg.2015.00049/full</a:t>
            </a:r>
            <a:r>
              <a:rPr>
                <a:latin typeface="Garamond"/>
                <a:ea typeface="Garamond"/>
                <a:cs typeface="Garamond"/>
                <a:sym typeface="Garamond"/>
              </a:rPr>
              <a:t>.</a:t>
            </a:r>
          </a:p>
        </p:txBody>
      </p:sp>
      <p:sp>
        <p:nvSpPr>
          <p:cNvPr id="484" name="Girls’ choices are constrained"/>
          <p:cNvSpPr/>
          <p:nvPr/>
        </p:nvSpPr>
        <p:spPr>
          <a:xfrm>
            <a:off x="114300" y="368300"/>
            <a:ext cx="10337800" cy="1003300"/>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lvl1pPr marL="0" indent="0">
              <a:spcBef>
                <a:spcPts val="0"/>
              </a:spcBef>
              <a:buSzTx/>
              <a:buNone/>
              <a:defRPr sz="5200">
                <a:latin typeface="Palatino"/>
                <a:ea typeface="Palatino"/>
                <a:cs typeface="Palatino"/>
                <a:sym typeface="Palatino"/>
              </a:defRPr>
            </a:lvl1pPr>
          </a:lstStyle>
          <a:p>
            <a:pPr/>
            <a:r>
              <a:t>Girls’ choices are constrained</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Misleading hope"/>
          <p:cNvSpPr/>
          <p:nvPr>
            <p:ph type="title"/>
          </p:nvPr>
        </p:nvSpPr>
        <p:spPr>
          <a:prstGeom prst="rect">
            <a:avLst/>
          </a:prstGeom>
        </p:spPr>
        <p:txBody>
          <a:bodyPr/>
          <a:lstStyle/>
          <a:p>
            <a:pPr/>
            <a:r>
              <a:t>Misleading hope</a:t>
            </a:r>
          </a:p>
        </p:txBody>
      </p:sp>
      <p:pic>
        <p:nvPicPr>
          <p:cNvPr id="487" name="droppedImage.pdf" descr="droppedImage.pdf"/>
          <p:cNvPicPr>
            <a:picLocks noChangeAspect="1"/>
          </p:cNvPicPr>
          <p:nvPr/>
        </p:nvPicPr>
        <p:blipFill>
          <a:blip r:embed="rId2">
            <a:extLst/>
          </a:blip>
          <a:stretch>
            <a:fillRect/>
          </a:stretch>
        </p:blipFill>
        <p:spPr>
          <a:xfrm>
            <a:off x="2780097" y="1482066"/>
            <a:ext cx="3747736" cy="5374112"/>
          </a:xfrm>
          <a:prstGeom prst="rect">
            <a:avLst/>
          </a:prstGeom>
          <a:ln w="3175">
            <a:miter lim="400000"/>
          </a:ln>
        </p:spPr>
      </p:pic>
      <p:pic>
        <p:nvPicPr>
          <p:cNvPr id="488" name="droppedImage.pdf" descr="droppedImage.pdf"/>
          <p:cNvPicPr>
            <a:picLocks noChangeAspect="1"/>
          </p:cNvPicPr>
          <p:nvPr/>
        </p:nvPicPr>
        <p:blipFill>
          <a:blip r:embed="rId3">
            <a:extLst/>
          </a:blip>
          <a:stretch>
            <a:fillRect/>
          </a:stretch>
        </p:blipFill>
        <p:spPr>
          <a:xfrm>
            <a:off x="9895624" y="1477033"/>
            <a:ext cx="3589452" cy="5384177"/>
          </a:xfrm>
          <a:prstGeom prst="rect">
            <a:avLst/>
          </a:prstGeom>
          <a:ln w="3175">
            <a:miter lim="400000"/>
          </a:ln>
        </p:spPr>
      </p:pic>
      <p:sp>
        <p:nvSpPr>
          <p:cNvPr id="489" name="https://www.ncwit.org/video/2015-ncwit-summit-%E2%80%93-plenary-i-glass-slipper-leaning-in%E2%80%A6-evidence-gender-and-professions-karen"/>
          <p:cNvSpPr txBox="1"/>
          <p:nvPr/>
        </p:nvSpPr>
        <p:spPr>
          <a:xfrm>
            <a:off x="1003300" y="7126297"/>
            <a:ext cx="14262100" cy="622301"/>
          </a:xfrm>
          <a:prstGeom prst="rect">
            <a:avLst/>
          </a:prstGeom>
          <a:solidFill>
            <a:srgbClr val="F5ECD6"/>
          </a:solidFill>
          <a:ln w="12700">
            <a:solidFill>
              <a:srgbClr val="522A95"/>
            </a:solidFill>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1pPr marL="0" indent="0" defTabSz="647700">
              <a:spcBef>
                <a:spcPts val="0"/>
              </a:spcBef>
              <a:buClr>
                <a:srgbClr val="000000"/>
              </a:buClr>
              <a:buSzTx/>
              <a:buFont typeface="Garamond"/>
              <a:buNone/>
              <a:defRPr sz="1800">
                <a:uFill>
                  <a:solidFill>
                    <a:srgbClr val="000000"/>
                  </a:solidFill>
                </a:uFill>
                <a:latin typeface="Menlo"/>
                <a:ea typeface="Menlo"/>
                <a:cs typeface="Menlo"/>
                <a:sym typeface="Menlo"/>
              </a:defRPr>
            </a:lvl1pPr>
          </a:lstStyle>
          <a:p>
            <a:pPr/>
            <a:r>
              <a:t>https://www.ncwit.org/video/2015-ncwit-summit-%E2%80%93-plenary-i-glass-slipper-leaning-in%E2%80%A6-evidence-gender-and-professions-karen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87"/>
                                        </p:tgtEl>
                                        <p:attrNameLst>
                                          <p:attrName>style.visibility</p:attrName>
                                        </p:attrNameLst>
                                      </p:cBhvr>
                                      <p:to>
                                        <p:strVal val="visible"/>
                                      </p:to>
                                    </p:set>
                                    <p:animEffect filter="dissolve" transition="in">
                                      <p:cBhvr>
                                        <p:cTn id="7" dur="750"/>
                                        <p:tgtEl>
                                          <p:spTgt spid="48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88"/>
                                        </p:tgtEl>
                                        <p:attrNameLst>
                                          <p:attrName>style.visibility</p:attrName>
                                        </p:attrNameLst>
                                      </p:cBhvr>
                                      <p:to>
                                        <p:strVal val="visible"/>
                                      </p:to>
                                    </p:set>
                                    <p:animEffect filter="dissolve" transition="in">
                                      <p:cBhvr>
                                        <p:cTn id="12" dur="75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8" grpId="2"/>
      <p:bldP build="whole" bldLvl="1" animBg="1" rev="0" advAuto="0" spid="487"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1" name="droppedImage.png" descr="droppedImage.png"/>
          <p:cNvPicPr>
            <a:picLocks noChangeAspect="1"/>
          </p:cNvPicPr>
          <p:nvPr/>
        </p:nvPicPr>
        <p:blipFill>
          <a:blip r:embed="rId2">
            <a:extLst/>
          </a:blip>
          <a:stretch>
            <a:fillRect/>
          </a:stretch>
        </p:blipFill>
        <p:spPr>
          <a:xfrm>
            <a:off x="7924369" y="3580772"/>
            <a:ext cx="1905001" cy="1492990"/>
          </a:xfrm>
          <a:prstGeom prst="rect">
            <a:avLst/>
          </a:prstGeom>
          <a:ln w="3175">
            <a:miter lim="400000"/>
          </a:ln>
        </p:spPr>
      </p:pic>
      <p:pic>
        <p:nvPicPr>
          <p:cNvPr id="492" name="droppedImage.png" descr="droppedImage.png"/>
          <p:cNvPicPr>
            <a:picLocks noChangeAspect="1"/>
          </p:cNvPicPr>
          <p:nvPr/>
        </p:nvPicPr>
        <p:blipFill>
          <a:blip r:embed="rId3">
            <a:extLst/>
          </a:blip>
          <a:stretch>
            <a:fillRect/>
          </a:stretch>
        </p:blipFill>
        <p:spPr>
          <a:xfrm>
            <a:off x="12758977" y="631305"/>
            <a:ext cx="2362201" cy="1771651"/>
          </a:xfrm>
          <a:prstGeom prst="rect">
            <a:avLst/>
          </a:prstGeom>
          <a:ln w="3175">
            <a:miter lim="400000"/>
          </a:ln>
        </p:spPr>
      </p:pic>
      <p:pic>
        <p:nvPicPr>
          <p:cNvPr id="493" name="droppedImage.png" descr="droppedImage.png"/>
          <p:cNvPicPr>
            <a:picLocks noChangeAspect="1"/>
          </p:cNvPicPr>
          <p:nvPr/>
        </p:nvPicPr>
        <p:blipFill>
          <a:blip r:embed="rId4">
            <a:extLst/>
          </a:blip>
          <a:stretch>
            <a:fillRect/>
          </a:stretch>
        </p:blipFill>
        <p:spPr>
          <a:xfrm>
            <a:off x="812369" y="3593230"/>
            <a:ext cx="2298701" cy="826200"/>
          </a:xfrm>
          <a:prstGeom prst="rect">
            <a:avLst/>
          </a:prstGeom>
          <a:ln w="3175">
            <a:miter lim="400000"/>
          </a:ln>
        </p:spPr>
      </p:pic>
      <p:pic>
        <p:nvPicPr>
          <p:cNvPr id="494" name="droppedImage.png" descr="droppedImage.png"/>
          <p:cNvPicPr>
            <a:picLocks noChangeAspect="1"/>
          </p:cNvPicPr>
          <p:nvPr/>
        </p:nvPicPr>
        <p:blipFill>
          <a:blip r:embed="rId5">
            <a:extLst/>
          </a:blip>
          <a:stretch>
            <a:fillRect/>
          </a:stretch>
        </p:blipFill>
        <p:spPr>
          <a:xfrm>
            <a:off x="8222819" y="7630592"/>
            <a:ext cx="850901" cy="660401"/>
          </a:xfrm>
          <a:prstGeom prst="rect">
            <a:avLst/>
          </a:prstGeom>
          <a:ln w="3175">
            <a:miter lim="400000"/>
          </a:ln>
        </p:spPr>
      </p:pic>
      <p:pic>
        <p:nvPicPr>
          <p:cNvPr id="495" name="droppedImage.png" descr="droppedImage.png"/>
          <p:cNvPicPr>
            <a:picLocks noChangeAspect="1"/>
          </p:cNvPicPr>
          <p:nvPr/>
        </p:nvPicPr>
        <p:blipFill>
          <a:blip r:embed="rId6">
            <a:extLst/>
          </a:blip>
          <a:stretch>
            <a:fillRect/>
          </a:stretch>
        </p:blipFill>
        <p:spPr>
          <a:xfrm>
            <a:off x="1472769" y="5917680"/>
            <a:ext cx="2120901" cy="1276468"/>
          </a:xfrm>
          <a:prstGeom prst="rect">
            <a:avLst/>
          </a:prstGeom>
          <a:ln w="3175">
            <a:miter lim="400000"/>
          </a:ln>
        </p:spPr>
      </p:pic>
      <p:pic>
        <p:nvPicPr>
          <p:cNvPr id="496" name="droppedImage.png" descr="droppedImage.png"/>
          <p:cNvPicPr>
            <a:picLocks noChangeAspect="1"/>
          </p:cNvPicPr>
          <p:nvPr/>
        </p:nvPicPr>
        <p:blipFill>
          <a:blip r:embed="rId7">
            <a:extLst/>
          </a:blip>
          <a:stretch>
            <a:fillRect/>
          </a:stretch>
        </p:blipFill>
        <p:spPr>
          <a:xfrm>
            <a:off x="10814950" y="6994921"/>
            <a:ext cx="1612901" cy="673101"/>
          </a:xfrm>
          <a:prstGeom prst="rect">
            <a:avLst/>
          </a:prstGeom>
          <a:ln w="3175">
            <a:miter lim="400000"/>
          </a:ln>
        </p:spPr>
      </p:pic>
      <p:pic>
        <p:nvPicPr>
          <p:cNvPr id="497" name="droppedImage.png" descr="droppedImage.png"/>
          <p:cNvPicPr>
            <a:picLocks noChangeAspect="1"/>
          </p:cNvPicPr>
          <p:nvPr/>
        </p:nvPicPr>
        <p:blipFill>
          <a:blip r:embed="rId8">
            <a:extLst/>
          </a:blip>
          <a:stretch>
            <a:fillRect/>
          </a:stretch>
        </p:blipFill>
        <p:spPr>
          <a:xfrm>
            <a:off x="3771469" y="5269979"/>
            <a:ext cx="4030980" cy="571501"/>
          </a:xfrm>
          <a:prstGeom prst="rect">
            <a:avLst/>
          </a:prstGeom>
          <a:ln w="3175">
            <a:miter lim="400000"/>
          </a:ln>
        </p:spPr>
      </p:pic>
      <p:pic>
        <p:nvPicPr>
          <p:cNvPr id="498" name="droppedImage.png" descr="droppedImage.png"/>
          <p:cNvPicPr>
            <a:picLocks noChangeAspect="1"/>
          </p:cNvPicPr>
          <p:nvPr/>
        </p:nvPicPr>
        <p:blipFill>
          <a:blip r:embed="rId9">
            <a:extLst/>
          </a:blip>
          <a:stretch>
            <a:fillRect/>
          </a:stretch>
        </p:blipFill>
        <p:spPr>
          <a:xfrm>
            <a:off x="6760273" y="1415082"/>
            <a:ext cx="1549401" cy="1906489"/>
          </a:xfrm>
          <a:prstGeom prst="rect">
            <a:avLst/>
          </a:prstGeom>
          <a:ln w="3175">
            <a:miter lim="400000"/>
          </a:ln>
        </p:spPr>
      </p:pic>
      <p:pic>
        <p:nvPicPr>
          <p:cNvPr id="499" name="droppedImage.png" descr="droppedImage.png"/>
          <p:cNvPicPr>
            <a:picLocks noChangeAspect="1"/>
          </p:cNvPicPr>
          <p:nvPr/>
        </p:nvPicPr>
        <p:blipFill>
          <a:blip r:embed="rId10">
            <a:extLst/>
          </a:blip>
          <a:stretch>
            <a:fillRect/>
          </a:stretch>
        </p:blipFill>
        <p:spPr>
          <a:xfrm>
            <a:off x="10502469" y="615430"/>
            <a:ext cx="762001" cy="762001"/>
          </a:xfrm>
          <a:prstGeom prst="rect">
            <a:avLst/>
          </a:prstGeom>
          <a:ln w="3175">
            <a:miter lim="400000"/>
          </a:ln>
        </p:spPr>
      </p:pic>
      <p:pic>
        <p:nvPicPr>
          <p:cNvPr id="500" name="droppedImage.png" descr="droppedImage.png"/>
          <p:cNvPicPr>
            <a:picLocks noChangeAspect="1"/>
          </p:cNvPicPr>
          <p:nvPr/>
        </p:nvPicPr>
        <p:blipFill>
          <a:blip r:embed="rId11">
            <a:extLst/>
          </a:blip>
          <a:stretch>
            <a:fillRect/>
          </a:stretch>
        </p:blipFill>
        <p:spPr>
          <a:xfrm>
            <a:off x="1155269" y="736080"/>
            <a:ext cx="1155701" cy="1155701"/>
          </a:xfrm>
          <a:prstGeom prst="rect">
            <a:avLst/>
          </a:prstGeom>
          <a:ln w="3175">
            <a:miter lim="400000"/>
          </a:ln>
        </p:spPr>
      </p:pic>
      <p:pic>
        <p:nvPicPr>
          <p:cNvPr id="501" name="droppedImage.png" descr="droppedImage.png"/>
          <p:cNvPicPr>
            <a:picLocks noChangeAspect="1"/>
          </p:cNvPicPr>
          <p:nvPr/>
        </p:nvPicPr>
        <p:blipFill>
          <a:blip r:embed="rId12">
            <a:extLst/>
          </a:blip>
          <a:stretch>
            <a:fillRect/>
          </a:stretch>
        </p:blipFill>
        <p:spPr>
          <a:xfrm>
            <a:off x="7695769" y="441845"/>
            <a:ext cx="2362201" cy="1020270"/>
          </a:xfrm>
          <a:prstGeom prst="rect">
            <a:avLst/>
          </a:prstGeom>
          <a:ln w="3175">
            <a:miter lim="400000"/>
          </a:ln>
        </p:spPr>
      </p:pic>
      <p:pic>
        <p:nvPicPr>
          <p:cNvPr id="502" name="droppedImage.png" descr="droppedImage.png"/>
          <p:cNvPicPr>
            <a:picLocks noChangeAspect="1"/>
          </p:cNvPicPr>
          <p:nvPr/>
        </p:nvPicPr>
        <p:blipFill>
          <a:blip r:embed="rId13">
            <a:extLst/>
          </a:blip>
          <a:stretch>
            <a:fillRect/>
          </a:stretch>
        </p:blipFill>
        <p:spPr>
          <a:xfrm>
            <a:off x="10146869" y="2786552"/>
            <a:ext cx="2362201" cy="572656"/>
          </a:xfrm>
          <a:prstGeom prst="rect">
            <a:avLst/>
          </a:prstGeom>
          <a:ln w="3175">
            <a:miter lim="400000"/>
          </a:ln>
        </p:spPr>
      </p:pic>
      <p:pic>
        <p:nvPicPr>
          <p:cNvPr id="503" name="droppedImage.png" descr="droppedImage.png"/>
          <p:cNvPicPr>
            <a:picLocks noChangeAspect="1"/>
          </p:cNvPicPr>
          <p:nvPr/>
        </p:nvPicPr>
        <p:blipFill>
          <a:blip r:embed="rId14">
            <a:extLst/>
          </a:blip>
          <a:stretch>
            <a:fillRect/>
          </a:stretch>
        </p:blipFill>
        <p:spPr>
          <a:xfrm>
            <a:off x="4777308" y="647955"/>
            <a:ext cx="977901" cy="1008876"/>
          </a:xfrm>
          <a:prstGeom prst="rect">
            <a:avLst/>
          </a:prstGeom>
          <a:ln w="3175">
            <a:miter lim="400000"/>
          </a:ln>
        </p:spPr>
      </p:pic>
      <p:pic>
        <p:nvPicPr>
          <p:cNvPr id="504" name="droppedImage.png" descr="droppedImage.png"/>
          <p:cNvPicPr>
            <a:picLocks noChangeAspect="1"/>
          </p:cNvPicPr>
          <p:nvPr/>
        </p:nvPicPr>
        <p:blipFill>
          <a:blip r:embed="rId15">
            <a:extLst/>
          </a:blip>
          <a:stretch>
            <a:fillRect/>
          </a:stretch>
        </p:blipFill>
        <p:spPr>
          <a:xfrm>
            <a:off x="8590484" y="5543029"/>
            <a:ext cx="1270001" cy="1270001"/>
          </a:xfrm>
          <a:prstGeom prst="rect">
            <a:avLst/>
          </a:prstGeom>
          <a:ln w="3175">
            <a:miter lim="400000"/>
          </a:ln>
        </p:spPr>
      </p:pic>
      <p:pic>
        <p:nvPicPr>
          <p:cNvPr id="505" name="droppedImage.png" descr="droppedImage.png"/>
          <p:cNvPicPr>
            <a:picLocks noChangeAspect="1"/>
          </p:cNvPicPr>
          <p:nvPr/>
        </p:nvPicPr>
        <p:blipFill>
          <a:blip r:embed="rId16">
            <a:extLst/>
          </a:blip>
          <a:stretch>
            <a:fillRect/>
          </a:stretch>
        </p:blipFill>
        <p:spPr>
          <a:xfrm>
            <a:off x="13410769" y="3054958"/>
            <a:ext cx="2095501" cy="814858"/>
          </a:xfrm>
          <a:prstGeom prst="rect">
            <a:avLst/>
          </a:prstGeom>
          <a:ln w="3175">
            <a:miter lim="400000"/>
          </a:ln>
        </p:spPr>
      </p:pic>
      <p:pic>
        <p:nvPicPr>
          <p:cNvPr id="506" name="droppedImage.png" descr="droppedImage.png"/>
          <p:cNvPicPr>
            <a:picLocks noChangeAspect="1"/>
          </p:cNvPicPr>
          <p:nvPr/>
        </p:nvPicPr>
        <p:blipFill>
          <a:blip r:embed="rId17">
            <a:extLst/>
          </a:blip>
          <a:stretch>
            <a:fillRect/>
          </a:stretch>
        </p:blipFill>
        <p:spPr>
          <a:xfrm>
            <a:off x="4945262" y="6934720"/>
            <a:ext cx="2880761" cy="1020270"/>
          </a:xfrm>
          <a:prstGeom prst="rect">
            <a:avLst/>
          </a:prstGeom>
          <a:ln w="3175">
            <a:miter lim="400000"/>
          </a:ln>
        </p:spPr>
      </p:pic>
      <p:pic>
        <p:nvPicPr>
          <p:cNvPr id="507" name="droppedImage.png" descr="droppedImage.png"/>
          <p:cNvPicPr>
            <a:picLocks noChangeAspect="1"/>
          </p:cNvPicPr>
          <p:nvPr/>
        </p:nvPicPr>
        <p:blipFill>
          <a:blip r:embed="rId18">
            <a:extLst/>
          </a:blip>
          <a:stretch>
            <a:fillRect/>
          </a:stretch>
        </p:blipFill>
        <p:spPr>
          <a:xfrm>
            <a:off x="13233830" y="5890713"/>
            <a:ext cx="1663701" cy="854034"/>
          </a:xfrm>
          <a:prstGeom prst="rect">
            <a:avLst/>
          </a:prstGeom>
          <a:ln w="3175">
            <a:miter lim="400000"/>
          </a:ln>
        </p:spPr>
      </p:pic>
      <p:pic>
        <p:nvPicPr>
          <p:cNvPr id="508" name="droppedImage.png" descr="droppedImage.png"/>
          <p:cNvPicPr>
            <a:picLocks noChangeAspect="1"/>
          </p:cNvPicPr>
          <p:nvPr/>
        </p:nvPicPr>
        <p:blipFill>
          <a:blip r:embed="rId19">
            <a:extLst/>
          </a:blip>
          <a:stretch>
            <a:fillRect/>
          </a:stretch>
        </p:blipFill>
        <p:spPr>
          <a:xfrm>
            <a:off x="2911280" y="1828581"/>
            <a:ext cx="2985978" cy="1492990"/>
          </a:xfrm>
          <a:prstGeom prst="rect">
            <a:avLst/>
          </a:prstGeom>
          <a:ln w="3175">
            <a:miter lim="400000"/>
          </a:ln>
        </p:spPr>
      </p:pic>
      <p:pic>
        <p:nvPicPr>
          <p:cNvPr id="509" name="droppedImage.png" descr="droppedImage.png"/>
          <p:cNvPicPr>
            <a:picLocks noChangeAspect="1"/>
          </p:cNvPicPr>
          <p:nvPr/>
        </p:nvPicPr>
        <p:blipFill>
          <a:blip r:embed="rId20">
            <a:extLst/>
          </a:blip>
          <a:stretch>
            <a:fillRect/>
          </a:stretch>
        </p:blipFill>
        <p:spPr>
          <a:xfrm>
            <a:off x="11408916" y="3942829"/>
            <a:ext cx="2297815" cy="762001"/>
          </a:xfrm>
          <a:prstGeom prst="rect">
            <a:avLst/>
          </a:prstGeom>
          <a:ln w="3175">
            <a:miter lim="400000"/>
          </a:ln>
        </p:spPr>
      </p:pic>
      <p:pic>
        <p:nvPicPr>
          <p:cNvPr id="510" name="droppedImage.png" descr="droppedImage.png"/>
          <p:cNvPicPr>
            <a:picLocks noChangeAspect="1"/>
          </p:cNvPicPr>
          <p:nvPr/>
        </p:nvPicPr>
        <p:blipFill>
          <a:blip r:embed="rId21">
            <a:extLst/>
          </a:blip>
          <a:stretch>
            <a:fillRect/>
          </a:stretch>
        </p:blipFill>
        <p:spPr>
          <a:xfrm>
            <a:off x="3847669" y="3673475"/>
            <a:ext cx="3031253" cy="1244601"/>
          </a:xfrm>
          <a:prstGeom prst="rect">
            <a:avLst/>
          </a:prstGeom>
          <a:ln w="3175">
            <a:miter lim="400000"/>
          </a:ln>
        </p:spPr>
      </p:pic>
      <p:pic>
        <p:nvPicPr>
          <p:cNvPr id="511" name="droppedImage.png" descr="droppedImage.png"/>
          <p:cNvPicPr>
            <a:picLocks noChangeAspect="1"/>
          </p:cNvPicPr>
          <p:nvPr/>
        </p:nvPicPr>
        <p:blipFill>
          <a:blip r:embed="rId22">
            <a:extLst/>
          </a:blip>
          <a:stretch>
            <a:fillRect/>
          </a:stretch>
        </p:blipFill>
        <p:spPr>
          <a:xfrm>
            <a:off x="10648519" y="4768329"/>
            <a:ext cx="774701" cy="774701"/>
          </a:xfrm>
          <a:prstGeom prst="rect">
            <a:avLst/>
          </a:prstGeom>
          <a:ln w="3175">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91"/>
                                        </p:tgtEl>
                                        <p:attrNameLst>
                                          <p:attrName>style.visibility</p:attrName>
                                        </p:attrNameLst>
                                      </p:cBhvr>
                                      <p:to>
                                        <p:strVal val="visible"/>
                                      </p:to>
                                    </p:set>
                                    <p:animEffect filter="dissolve" transition="in">
                                      <p:cBhvr>
                                        <p:cTn id="7" dur="750"/>
                                        <p:tgtEl>
                                          <p:spTgt spid="491"/>
                                        </p:tgtEl>
                                      </p:cBhvr>
                                    </p:animEffect>
                                  </p:childTnLst>
                                </p:cTn>
                              </p:par>
                            </p:childTnLst>
                          </p:cTn>
                        </p:par>
                        <p:par>
                          <p:cTn id="8" fill="hold">
                            <p:stCondLst>
                              <p:cond delay="750"/>
                            </p:stCondLst>
                            <p:childTnLst>
                              <p:par>
                                <p:cTn id="9" presetClass="entr" nodeType="afterEffect" presetID="9" grpId="2" fill="hold">
                                  <p:stCondLst>
                                    <p:cond delay="0"/>
                                  </p:stCondLst>
                                  <p:iterate type="el" backwards="0">
                                    <p:tmAbs val="0"/>
                                  </p:iterate>
                                  <p:childTnLst>
                                    <p:set>
                                      <p:cBhvr>
                                        <p:cTn id="10" fill="hold"/>
                                        <p:tgtEl>
                                          <p:spTgt spid="493"/>
                                        </p:tgtEl>
                                        <p:attrNameLst>
                                          <p:attrName>style.visibility</p:attrName>
                                        </p:attrNameLst>
                                      </p:cBhvr>
                                      <p:to>
                                        <p:strVal val="visible"/>
                                      </p:to>
                                    </p:set>
                                    <p:animEffect filter="dissolve" transition="in">
                                      <p:cBhvr>
                                        <p:cTn id="11" dur="750"/>
                                        <p:tgtEl>
                                          <p:spTgt spid="493"/>
                                        </p:tgtEl>
                                      </p:cBhvr>
                                    </p:animEffect>
                                  </p:childTnLst>
                                </p:cTn>
                              </p:par>
                            </p:childTnLst>
                          </p:cTn>
                        </p:par>
                        <p:par>
                          <p:cTn id="12" fill="hold">
                            <p:stCondLst>
                              <p:cond delay="1500"/>
                            </p:stCondLst>
                            <p:childTnLst>
                              <p:par>
                                <p:cTn id="13" presetClass="entr" nodeType="afterEffect" presetID="9" grpId="3" fill="hold">
                                  <p:stCondLst>
                                    <p:cond delay="0"/>
                                  </p:stCondLst>
                                  <p:iterate type="el" backwards="0">
                                    <p:tmAbs val="0"/>
                                  </p:iterate>
                                  <p:childTnLst>
                                    <p:set>
                                      <p:cBhvr>
                                        <p:cTn id="14" fill="hold"/>
                                        <p:tgtEl>
                                          <p:spTgt spid="494"/>
                                        </p:tgtEl>
                                        <p:attrNameLst>
                                          <p:attrName>style.visibility</p:attrName>
                                        </p:attrNameLst>
                                      </p:cBhvr>
                                      <p:to>
                                        <p:strVal val="visible"/>
                                      </p:to>
                                    </p:set>
                                    <p:animEffect filter="dissolve" transition="in">
                                      <p:cBhvr>
                                        <p:cTn id="15" dur="750"/>
                                        <p:tgtEl>
                                          <p:spTgt spid="494"/>
                                        </p:tgtEl>
                                      </p:cBhvr>
                                    </p:animEffect>
                                  </p:childTnLst>
                                </p:cTn>
                              </p:par>
                            </p:childTnLst>
                          </p:cTn>
                        </p:par>
                        <p:par>
                          <p:cTn id="16" fill="hold">
                            <p:stCondLst>
                              <p:cond delay="2250"/>
                            </p:stCondLst>
                            <p:childTnLst>
                              <p:par>
                                <p:cTn id="17" presetClass="entr" nodeType="afterEffect" presetID="9" grpId="4" fill="hold">
                                  <p:stCondLst>
                                    <p:cond delay="0"/>
                                  </p:stCondLst>
                                  <p:iterate type="el" backwards="0">
                                    <p:tmAbs val="0"/>
                                  </p:iterate>
                                  <p:childTnLst>
                                    <p:set>
                                      <p:cBhvr>
                                        <p:cTn id="18" fill="hold"/>
                                        <p:tgtEl>
                                          <p:spTgt spid="495"/>
                                        </p:tgtEl>
                                        <p:attrNameLst>
                                          <p:attrName>style.visibility</p:attrName>
                                        </p:attrNameLst>
                                      </p:cBhvr>
                                      <p:to>
                                        <p:strVal val="visible"/>
                                      </p:to>
                                    </p:set>
                                    <p:animEffect filter="dissolve" transition="in">
                                      <p:cBhvr>
                                        <p:cTn id="19" dur="750"/>
                                        <p:tgtEl>
                                          <p:spTgt spid="495"/>
                                        </p:tgtEl>
                                      </p:cBhvr>
                                    </p:animEffect>
                                  </p:childTnLst>
                                </p:cTn>
                              </p:par>
                            </p:childTnLst>
                          </p:cTn>
                        </p:par>
                        <p:par>
                          <p:cTn id="20" fill="hold">
                            <p:stCondLst>
                              <p:cond delay="3000"/>
                            </p:stCondLst>
                            <p:childTnLst>
                              <p:par>
                                <p:cTn id="21" presetClass="entr" nodeType="afterEffect" presetID="9" grpId="5" fill="hold">
                                  <p:stCondLst>
                                    <p:cond delay="0"/>
                                  </p:stCondLst>
                                  <p:iterate type="el" backwards="0">
                                    <p:tmAbs val="0"/>
                                  </p:iterate>
                                  <p:childTnLst>
                                    <p:set>
                                      <p:cBhvr>
                                        <p:cTn id="22" fill="hold"/>
                                        <p:tgtEl>
                                          <p:spTgt spid="497"/>
                                        </p:tgtEl>
                                        <p:attrNameLst>
                                          <p:attrName>style.visibility</p:attrName>
                                        </p:attrNameLst>
                                      </p:cBhvr>
                                      <p:to>
                                        <p:strVal val="visible"/>
                                      </p:to>
                                    </p:set>
                                    <p:animEffect filter="dissolve" transition="in">
                                      <p:cBhvr>
                                        <p:cTn id="23" dur="750"/>
                                        <p:tgtEl>
                                          <p:spTgt spid="497"/>
                                        </p:tgtEl>
                                      </p:cBhvr>
                                    </p:animEffect>
                                  </p:childTnLst>
                                </p:cTn>
                              </p:par>
                            </p:childTnLst>
                          </p:cTn>
                        </p:par>
                        <p:par>
                          <p:cTn id="24" fill="hold">
                            <p:stCondLst>
                              <p:cond delay="3750"/>
                            </p:stCondLst>
                            <p:childTnLst>
                              <p:par>
                                <p:cTn id="25" presetClass="entr" nodeType="afterEffect" presetID="9" grpId="6" fill="hold">
                                  <p:stCondLst>
                                    <p:cond delay="0"/>
                                  </p:stCondLst>
                                  <p:iterate type="el" backwards="0">
                                    <p:tmAbs val="0"/>
                                  </p:iterate>
                                  <p:childTnLst>
                                    <p:set>
                                      <p:cBhvr>
                                        <p:cTn id="26" fill="hold"/>
                                        <p:tgtEl>
                                          <p:spTgt spid="498"/>
                                        </p:tgtEl>
                                        <p:attrNameLst>
                                          <p:attrName>style.visibility</p:attrName>
                                        </p:attrNameLst>
                                      </p:cBhvr>
                                      <p:to>
                                        <p:strVal val="visible"/>
                                      </p:to>
                                    </p:set>
                                    <p:animEffect filter="dissolve" transition="in">
                                      <p:cBhvr>
                                        <p:cTn id="27" dur="750"/>
                                        <p:tgtEl>
                                          <p:spTgt spid="498"/>
                                        </p:tgtEl>
                                      </p:cBhvr>
                                    </p:animEffect>
                                  </p:childTnLst>
                                </p:cTn>
                              </p:par>
                            </p:childTnLst>
                          </p:cTn>
                        </p:par>
                        <p:par>
                          <p:cTn id="28" fill="hold">
                            <p:stCondLst>
                              <p:cond delay="4500"/>
                            </p:stCondLst>
                            <p:childTnLst>
                              <p:par>
                                <p:cTn id="29" presetClass="entr" nodeType="afterEffect" presetID="9" grpId="7" fill="hold">
                                  <p:stCondLst>
                                    <p:cond delay="0"/>
                                  </p:stCondLst>
                                  <p:iterate type="el" backwards="0">
                                    <p:tmAbs val="0"/>
                                  </p:iterate>
                                  <p:childTnLst>
                                    <p:set>
                                      <p:cBhvr>
                                        <p:cTn id="30" fill="hold"/>
                                        <p:tgtEl>
                                          <p:spTgt spid="499"/>
                                        </p:tgtEl>
                                        <p:attrNameLst>
                                          <p:attrName>style.visibility</p:attrName>
                                        </p:attrNameLst>
                                      </p:cBhvr>
                                      <p:to>
                                        <p:strVal val="visible"/>
                                      </p:to>
                                    </p:set>
                                    <p:animEffect filter="dissolve" transition="in">
                                      <p:cBhvr>
                                        <p:cTn id="31" dur="750"/>
                                        <p:tgtEl>
                                          <p:spTgt spid="499"/>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9" grpId="8" fill="hold">
                                  <p:stCondLst>
                                    <p:cond delay="0"/>
                                  </p:stCondLst>
                                  <p:iterate type="el" backwards="0">
                                    <p:tmAbs val="0"/>
                                  </p:iterate>
                                  <p:childTnLst>
                                    <p:set>
                                      <p:cBhvr>
                                        <p:cTn id="35" fill="hold"/>
                                        <p:tgtEl>
                                          <p:spTgt spid="492"/>
                                        </p:tgtEl>
                                        <p:attrNameLst>
                                          <p:attrName>style.visibility</p:attrName>
                                        </p:attrNameLst>
                                      </p:cBhvr>
                                      <p:to>
                                        <p:strVal val="visible"/>
                                      </p:to>
                                    </p:set>
                                    <p:animEffect filter="dissolve" transition="in">
                                      <p:cBhvr>
                                        <p:cTn id="36" dur="750"/>
                                        <p:tgtEl>
                                          <p:spTgt spid="492"/>
                                        </p:tgtEl>
                                      </p:cBhvr>
                                    </p:animEffect>
                                  </p:childTnLst>
                                </p:cTn>
                              </p:par>
                            </p:childTnLst>
                          </p:cTn>
                        </p:par>
                        <p:par>
                          <p:cTn id="37" fill="hold">
                            <p:stCondLst>
                              <p:cond delay="750"/>
                            </p:stCondLst>
                            <p:childTnLst>
                              <p:par>
                                <p:cTn id="38" presetClass="entr" nodeType="afterEffect" presetID="9" grpId="9" fill="hold">
                                  <p:stCondLst>
                                    <p:cond delay="0"/>
                                  </p:stCondLst>
                                  <p:iterate type="el" backwards="0">
                                    <p:tmAbs val="0"/>
                                  </p:iterate>
                                  <p:childTnLst>
                                    <p:set>
                                      <p:cBhvr>
                                        <p:cTn id="39" fill="hold"/>
                                        <p:tgtEl>
                                          <p:spTgt spid="496"/>
                                        </p:tgtEl>
                                        <p:attrNameLst>
                                          <p:attrName>style.visibility</p:attrName>
                                        </p:attrNameLst>
                                      </p:cBhvr>
                                      <p:to>
                                        <p:strVal val="visible"/>
                                      </p:to>
                                    </p:set>
                                    <p:animEffect filter="dissolve" transition="in">
                                      <p:cBhvr>
                                        <p:cTn id="40" dur="750"/>
                                        <p:tgtEl>
                                          <p:spTgt spid="496"/>
                                        </p:tgtEl>
                                      </p:cBhvr>
                                    </p:animEffect>
                                  </p:childTnLst>
                                </p:cTn>
                              </p:par>
                            </p:childTnLst>
                          </p:cTn>
                        </p:par>
                        <p:par>
                          <p:cTn id="41" fill="hold">
                            <p:stCondLst>
                              <p:cond delay="1500"/>
                            </p:stCondLst>
                            <p:childTnLst>
                              <p:par>
                                <p:cTn id="42" presetClass="entr" nodeType="afterEffect" presetID="9" grpId="10" fill="hold">
                                  <p:stCondLst>
                                    <p:cond delay="0"/>
                                  </p:stCondLst>
                                  <p:iterate type="el" backwards="0">
                                    <p:tmAbs val="0"/>
                                  </p:iterate>
                                  <p:childTnLst>
                                    <p:set>
                                      <p:cBhvr>
                                        <p:cTn id="43" fill="hold"/>
                                        <p:tgtEl>
                                          <p:spTgt spid="502"/>
                                        </p:tgtEl>
                                        <p:attrNameLst>
                                          <p:attrName>style.visibility</p:attrName>
                                        </p:attrNameLst>
                                      </p:cBhvr>
                                      <p:to>
                                        <p:strVal val="visible"/>
                                      </p:to>
                                    </p:set>
                                    <p:animEffect filter="dissolve" transition="in">
                                      <p:cBhvr>
                                        <p:cTn id="44" dur="750"/>
                                        <p:tgtEl>
                                          <p:spTgt spid="502"/>
                                        </p:tgtEl>
                                      </p:cBhvr>
                                    </p:animEffect>
                                  </p:childTnLst>
                                </p:cTn>
                              </p:par>
                            </p:childTnLst>
                          </p:cTn>
                        </p:par>
                        <p:par>
                          <p:cTn id="45" fill="hold">
                            <p:stCondLst>
                              <p:cond delay="2250"/>
                            </p:stCondLst>
                            <p:childTnLst>
                              <p:par>
                                <p:cTn id="46" presetClass="entr" nodeType="afterEffect" presetID="9" grpId="11" fill="hold">
                                  <p:stCondLst>
                                    <p:cond delay="0"/>
                                  </p:stCondLst>
                                  <p:iterate type="el" backwards="0">
                                    <p:tmAbs val="0"/>
                                  </p:iterate>
                                  <p:childTnLst>
                                    <p:set>
                                      <p:cBhvr>
                                        <p:cTn id="47" fill="hold"/>
                                        <p:tgtEl>
                                          <p:spTgt spid="507"/>
                                        </p:tgtEl>
                                        <p:attrNameLst>
                                          <p:attrName>style.visibility</p:attrName>
                                        </p:attrNameLst>
                                      </p:cBhvr>
                                      <p:to>
                                        <p:strVal val="visible"/>
                                      </p:to>
                                    </p:set>
                                    <p:animEffect filter="dissolve" transition="in">
                                      <p:cBhvr>
                                        <p:cTn id="48" dur="750"/>
                                        <p:tgtEl>
                                          <p:spTgt spid="507"/>
                                        </p:tgtEl>
                                      </p:cBhvr>
                                    </p:animEffect>
                                  </p:childTnLst>
                                </p:cTn>
                              </p:par>
                            </p:childTnLst>
                          </p:cTn>
                        </p:par>
                        <p:par>
                          <p:cTn id="49" fill="hold">
                            <p:stCondLst>
                              <p:cond delay="3000"/>
                            </p:stCondLst>
                            <p:childTnLst>
                              <p:par>
                                <p:cTn id="50" presetClass="entr" nodeType="afterEffect" presetID="9" grpId="12" fill="hold">
                                  <p:stCondLst>
                                    <p:cond delay="0"/>
                                  </p:stCondLst>
                                  <p:iterate type="el" backwards="0">
                                    <p:tmAbs val="0"/>
                                  </p:iterate>
                                  <p:childTnLst>
                                    <p:set>
                                      <p:cBhvr>
                                        <p:cTn id="51" fill="hold"/>
                                        <p:tgtEl>
                                          <p:spTgt spid="508"/>
                                        </p:tgtEl>
                                        <p:attrNameLst>
                                          <p:attrName>style.visibility</p:attrName>
                                        </p:attrNameLst>
                                      </p:cBhvr>
                                      <p:to>
                                        <p:strVal val="visible"/>
                                      </p:to>
                                    </p:set>
                                    <p:animEffect filter="dissolve" transition="in">
                                      <p:cBhvr>
                                        <p:cTn id="52" dur="750"/>
                                        <p:tgtEl>
                                          <p:spTgt spid="508"/>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ID="9" grpId="13" fill="hold">
                                  <p:stCondLst>
                                    <p:cond delay="0"/>
                                  </p:stCondLst>
                                  <p:iterate type="el" backwards="0">
                                    <p:tmAbs val="0"/>
                                  </p:iterate>
                                  <p:childTnLst>
                                    <p:set>
                                      <p:cBhvr>
                                        <p:cTn id="56" fill="hold"/>
                                        <p:tgtEl>
                                          <p:spTgt spid="500"/>
                                        </p:tgtEl>
                                        <p:attrNameLst>
                                          <p:attrName>style.visibility</p:attrName>
                                        </p:attrNameLst>
                                      </p:cBhvr>
                                      <p:to>
                                        <p:strVal val="visible"/>
                                      </p:to>
                                    </p:set>
                                    <p:animEffect filter="dissolve" transition="in">
                                      <p:cBhvr>
                                        <p:cTn id="57" dur="750"/>
                                        <p:tgtEl>
                                          <p:spTgt spid="500"/>
                                        </p:tgtEl>
                                      </p:cBhvr>
                                    </p:animEffect>
                                  </p:childTnLst>
                                </p:cTn>
                              </p:par>
                            </p:childTnLst>
                          </p:cTn>
                        </p:par>
                        <p:par>
                          <p:cTn id="58" fill="hold">
                            <p:stCondLst>
                              <p:cond delay="750"/>
                            </p:stCondLst>
                            <p:childTnLst>
                              <p:par>
                                <p:cTn id="59" presetClass="entr" nodeType="afterEffect" presetID="9" grpId="14" fill="hold">
                                  <p:stCondLst>
                                    <p:cond delay="0"/>
                                  </p:stCondLst>
                                  <p:iterate type="el" backwards="0">
                                    <p:tmAbs val="0"/>
                                  </p:iterate>
                                  <p:childTnLst>
                                    <p:set>
                                      <p:cBhvr>
                                        <p:cTn id="60" fill="hold"/>
                                        <p:tgtEl>
                                          <p:spTgt spid="501"/>
                                        </p:tgtEl>
                                        <p:attrNameLst>
                                          <p:attrName>style.visibility</p:attrName>
                                        </p:attrNameLst>
                                      </p:cBhvr>
                                      <p:to>
                                        <p:strVal val="visible"/>
                                      </p:to>
                                    </p:set>
                                    <p:animEffect filter="dissolve" transition="in">
                                      <p:cBhvr>
                                        <p:cTn id="61" dur="750"/>
                                        <p:tgtEl>
                                          <p:spTgt spid="501"/>
                                        </p:tgtEl>
                                      </p:cBhvr>
                                    </p:animEffect>
                                  </p:childTnLst>
                                </p:cTn>
                              </p:par>
                            </p:childTnLst>
                          </p:cTn>
                        </p:par>
                        <p:par>
                          <p:cTn id="62" fill="hold">
                            <p:stCondLst>
                              <p:cond delay="1500"/>
                            </p:stCondLst>
                            <p:childTnLst>
                              <p:par>
                                <p:cTn id="63" presetClass="entr" nodeType="afterEffect" presetID="9" grpId="15" fill="hold">
                                  <p:stCondLst>
                                    <p:cond delay="0"/>
                                  </p:stCondLst>
                                  <p:iterate type="el" backwards="0">
                                    <p:tmAbs val="0"/>
                                  </p:iterate>
                                  <p:childTnLst>
                                    <p:set>
                                      <p:cBhvr>
                                        <p:cTn id="64" fill="hold"/>
                                        <p:tgtEl>
                                          <p:spTgt spid="503"/>
                                        </p:tgtEl>
                                        <p:attrNameLst>
                                          <p:attrName>style.visibility</p:attrName>
                                        </p:attrNameLst>
                                      </p:cBhvr>
                                      <p:to>
                                        <p:strVal val="visible"/>
                                      </p:to>
                                    </p:set>
                                    <p:animEffect filter="dissolve" transition="in">
                                      <p:cBhvr>
                                        <p:cTn id="65" dur="750"/>
                                        <p:tgtEl>
                                          <p:spTgt spid="503"/>
                                        </p:tgtEl>
                                      </p:cBhvr>
                                    </p:animEffect>
                                  </p:childTnLst>
                                </p:cTn>
                              </p:par>
                            </p:childTnLst>
                          </p:cTn>
                        </p:par>
                        <p:par>
                          <p:cTn id="66" fill="hold">
                            <p:stCondLst>
                              <p:cond delay="2250"/>
                            </p:stCondLst>
                            <p:childTnLst>
                              <p:par>
                                <p:cTn id="67" presetClass="entr" nodeType="afterEffect" presetID="9" grpId="16" fill="hold">
                                  <p:stCondLst>
                                    <p:cond delay="0"/>
                                  </p:stCondLst>
                                  <p:iterate type="el" backwards="0">
                                    <p:tmAbs val="0"/>
                                  </p:iterate>
                                  <p:childTnLst>
                                    <p:set>
                                      <p:cBhvr>
                                        <p:cTn id="68" fill="hold"/>
                                        <p:tgtEl>
                                          <p:spTgt spid="504"/>
                                        </p:tgtEl>
                                        <p:attrNameLst>
                                          <p:attrName>style.visibility</p:attrName>
                                        </p:attrNameLst>
                                      </p:cBhvr>
                                      <p:to>
                                        <p:strVal val="visible"/>
                                      </p:to>
                                    </p:set>
                                    <p:animEffect filter="dissolve" transition="in">
                                      <p:cBhvr>
                                        <p:cTn id="69" dur="750"/>
                                        <p:tgtEl>
                                          <p:spTgt spid="504"/>
                                        </p:tgtEl>
                                      </p:cBhvr>
                                    </p:animEffect>
                                  </p:childTnLst>
                                </p:cTn>
                              </p:par>
                            </p:childTnLst>
                          </p:cTn>
                        </p:par>
                        <p:par>
                          <p:cTn id="70" fill="hold">
                            <p:stCondLst>
                              <p:cond delay="3000"/>
                            </p:stCondLst>
                            <p:childTnLst>
                              <p:par>
                                <p:cTn id="71" presetClass="entr" nodeType="afterEffect" presetID="9" grpId="17" fill="hold">
                                  <p:stCondLst>
                                    <p:cond delay="0"/>
                                  </p:stCondLst>
                                  <p:iterate type="el" backwards="0">
                                    <p:tmAbs val="0"/>
                                  </p:iterate>
                                  <p:childTnLst>
                                    <p:set>
                                      <p:cBhvr>
                                        <p:cTn id="72" fill="hold"/>
                                        <p:tgtEl>
                                          <p:spTgt spid="506"/>
                                        </p:tgtEl>
                                        <p:attrNameLst>
                                          <p:attrName>style.visibility</p:attrName>
                                        </p:attrNameLst>
                                      </p:cBhvr>
                                      <p:to>
                                        <p:strVal val="visible"/>
                                      </p:to>
                                    </p:set>
                                    <p:animEffect filter="dissolve" transition="in">
                                      <p:cBhvr>
                                        <p:cTn id="73" dur="750"/>
                                        <p:tgtEl>
                                          <p:spTgt spid="506"/>
                                        </p:tgtEl>
                                      </p:cBhvr>
                                    </p:animEffect>
                                  </p:childTnLst>
                                </p:cTn>
                              </p:par>
                            </p:childTnLst>
                          </p:cTn>
                        </p:par>
                        <p:par>
                          <p:cTn id="74" fill="hold">
                            <p:stCondLst>
                              <p:cond delay="3750"/>
                            </p:stCondLst>
                            <p:childTnLst>
                              <p:par>
                                <p:cTn id="75" presetClass="entr" nodeType="afterEffect" presetID="9" grpId="18" fill="hold">
                                  <p:stCondLst>
                                    <p:cond delay="0"/>
                                  </p:stCondLst>
                                  <p:iterate type="el" backwards="0">
                                    <p:tmAbs val="0"/>
                                  </p:iterate>
                                  <p:childTnLst>
                                    <p:set>
                                      <p:cBhvr>
                                        <p:cTn id="76" fill="hold"/>
                                        <p:tgtEl>
                                          <p:spTgt spid="511"/>
                                        </p:tgtEl>
                                        <p:attrNameLst>
                                          <p:attrName>style.visibility</p:attrName>
                                        </p:attrNameLst>
                                      </p:cBhvr>
                                      <p:to>
                                        <p:strVal val="visible"/>
                                      </p:to>
                                    </p:set>
                                    <p:animEffect filter="dissolve" transition="in">
                                      <p:cBhvr>
                                        <p:cTn id="77" dur="750"/>
                                        <p:tgtEl>
                                          <p:spTgt spid="511"/>
                                        </p:tgtEl>
                                      </p:cBhvr>
                                    </p:animEffect>
                                  </p:childTnLst>
                                </p:cTn>
                              </p:par>
                            </p:childTnLst>
                          </p:cTn>
                        </p:par>
                        <p:par>
                          <p:cTn id="78" fill="hold">
                            <p:stCondLst>
                              <p:cond delay="4500"/>
                            </p:stCondLst>
                            <p:childTnLst>
                              <p:par>
                                <p:cTn id="79" presetClass="entr" nodeType="afterEffect" presetID="9" grpId="19" fill="hold">
                                  <p:stCondLst>
                                    <p:cond delay="0"/>
                                  </p:stCondLst>
                                  <p:iterate type="el" backwards="0">
                                    <p:tmAbs val="0"/>
                                  </p:iterate>
                                  <p:childTnLst>
                                    <p:set>
                                      <p:cBhvr>
                                        <p:cTn id="80" fill="hold"/>
                                        <p:tgtEl>
                                          <p:spTgt spid="510"/>
                                        </p:tgtEl>
                                        <p:attrNameLst>
                                          <p:attrName>style.visibility</p:attrName>
                                        </p:attrNameLst>
                                      </p:cBhvr>
                                      <p:to>
                                        <p:strVal val="visible"/>
                                      </p:to>
                                    </p:set>
                                    <p:animEffect filter="dissolve" transition="in">
                                      <p:cBhvr>
                                        <p:cTn id="81" dur="750"/>
                                        <p:tgtEl>
                                          <p:spTgt spid="510"/>
                                        </p:tgtEl>
                                      </p:cBhvr>
                                    </p:animEffect>
                                  </p:childTnLst>
                                </p:cTn>
                              </p:par>
                            </p:childTnLst>
                          </p:cTn>
                        </p:par>
                        <p:par>
                          <p:cTn id="82" fill="hold">
                            <p:stCondLst>
                              <p:cond delay="5250"/>
                            </p:stCondLst>
                            <p:childTnLst>
                              <p:par>
                                <p:cTn id="83" presetClass="entr" nodeType="afterEffect" presetID="9" grpId="20" fill="hold">
                                  <p:stCondLst>
                                    <p:cond delay="0"/>
                                  </p:stCondLst>
                                  <p:iterate type="el" backwards="0">
                                    <p:tmAbs val="0"/>
                                  </p:iterate>
                                  <p:childTnLst>
                                    <p:set>
                                      <p:cBhvr>
                                        <p:cTn id="84" fill="hold"/>
                                        <p:tgtEl>
                                          <p:spTgt spid="505"/>
                                        </p:tgtEl>
                                        <p:attrNameLst>
                                          <p:attrName>style.visibility</p:attrName>
                                        </p:attrNameLst>
                                      </p:cBhvr>
                                      <p:to>
                                        <p:strVal val="visible"/>
                                      </p:to>
                                    </p:set>
                                    <p:animEffect filter="dissolve" transition="in">
                                      <p:cBhvr>
                                        <p:cTn id="85" dur="750"/>
                                        <p:tgtEl>
                                          <p:spTgt spid="505"/>
                                        </p:tgtEl>
                                      </p:cBhvr>
                                    </p:animEffect>
                                  </p:childTnLst>
                                </p:cTn>
                              </p:par>
                            </p:childTnLst>
                          </p:cTn>
                        </p:par>
                        <p:par>
                          <p:cTn id="86" fill="hold">
                            <p:stCondLst>
                              <p:cond delay="6000"/>
                            </p:stCondLst>
                            <p:childTnLst>
                              <p:par>
                                <p:cTn id="87" presetClass="entr" nodeType="afterEffect" presetID="9" grpId="21" fill="hold">
                                  <p:stCondLst>
                                    <p:cond delay="0"/>
                                  </p:stCondLst>
                                  <p:iterate type="el" backwards="0">
                                    <p:tmAbs val="0"/>
                                  </p:iterate>
                                  <p:childTnLst>
                                    <p:set>
                                      <p:cBhvr>
                                        <p:cTn id="88" fill="hold"/>
                                        <p:tgtEl>
                                          <p:spTgt spid="509"/>
                                        </p:tgtEl>
                                        <p:attrNameLst>
                                          <p:attrName>style.visibility</p:attrName>
                                        </p:attrNameLst>
                                      </p:cBhvr>
                                      <p:to>
                                        <p:strVal val="visible"/>
                                      </p:to>
                                    </p:set>
                                    <p:animEffect filter="dissolve" transition="in">
                                      <p:cBhvr>
                                        <p:cTn id="89" dur="75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0" grpId="13"/>
      <p:bldP build="whole" bldLvl="1" animBg="1" rev="0" advAuto="0" spid="506" grpId="17"/>
      <p:bldP build="whole" bldLvl="1" animBg="1" rev="0" advAuto="0" spid="502" grpId="10"/>
      <p:bldP build="whole" bldLvl="1" animBg="1" rev="0" advAuto="0" spid="493" grpId="2"/>
      <p:bldP build="whole" bldLvl="1" animBg="1" rev="0" advAuto="0" spid="495" grpId="4"/>
      <p:bldP build="whole" bldLvl="1" animBg="1" rev="0" advAuto="0" spid="505" grpId="20"/>
      <p:bldP build="whole" bldLvl="1" animBg="1" rev="0" advAuto="0" spid="509" grpId="21"/>
      <p:bldP build="whole" bldLvl="1" animBg="1" rev="0" advAuto="0" spid="491" grpId="1"/>
      <p:bldP build="whole" bldLvl="1" animBg="1" rev="0" advAuto="0" spid="492" grpId="8"/>
      <p:bldP build="whole" bldLvl="1" animBg="1" rev="0" advAuto="0" spid="504" grpId="16"/>
      <p:bldP build="whole" bldLvl="1" animBg="1" rev="0" advAuto="0" spid="507" grpId="11"/>
      <p:bldP build="whole" bldLvl="1" animBg="1" rev="0" advAuto="0" spid="503" grpId="15"/>
      <p:bldP build="whole" bldLvl="1" animBg="1" rev="0" advAuto="0" spid="508" grpId="12"/>
      <p:bldP build="whole" bldLvl="1" animBg="1" rev="0" advAuto="0" spid="510" grpId="19"/>
      <p:bldP build="whole" bldLvl="1" animBg="1" rev="0" advAuto="0" spid="498" grpId="6"/>
      <p:bldP build="whole" bldLvl="1" animBg="1" rev="0" advAuto="0" spid="494" grpId="3"/>
      <p:bldP build="whole" bldLvl="1" animBg="1" rev="0" advAuto="0" spid="499" grpId="7"/>
      <p:bldP build="whole" bldLvl="1" animBg="1" rev="0" advAuto="0" spid="497" grpId="5"/>
      <p:bldP build="whole" bldLvl="1" animBg="1" rev="0" advAuto="0" spid="511" grpId="18"/>
      <p:bldP build="whole" bldLvl="1" animBg="1" rev="0" advAuto="0" spid="501" grpId="14"/>
      <p:bldP build="whole" bldLvl="1" animBg="1" rev="0" advAuto="0" spid="496" grpId="9"/>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What is Computer Science and why should you care?"/>
          <p:cNvSpPr/>
          <p:nvPr>
            <p:ph type="title"/>
          </p:nvPr>
        </p:nvSpPr>
        <p:spPr>
          <a:xfrm>
            <a:off x="1185333" y="2777867"/>
            <a:ext cx="13885335" cy="3098801"/>
          </a:xfrm>
          <a:prstGeom prst="rect">
            <a:avLst/>
          </a:prstGeom>
        </p:spPr>
        <p:txBody>
          <a:bodyPr/>
          <a:lstStyle/>
          <a:p>
            <a:pPr/>
            <a:r>
              <a:t>What is Computer Science and why should you care?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3" name="droppedImage.png" descr="droppedImage.png"/>
          <p:cNvPicPr>
            <a:picLocks noChangeAspect="1"/>
          </p:cNvPicPr>
          <p:nvPr/>
        </p:nvPicPr>
        <p:blipFill>
          <a:blip r:embed="rId2">
            <a:extLst/>
          </a:blip>
          <a:stretch>
            <a:fillRect/>
          </a:stretch>
        </p:blipFill>
        <p:spPr>
          <a:xfrm>
            <a:off x="13119100" y="2987719"/>
            <a:ext cx="3115839" cy="2006601"/>
          </a:xfrm>
          <a:prstGeom prst="rect">
            <a:avLst/>
          </a:prstGeom>
          <a:ln w="3175">
            <a:miter lim="400000"/>
          </a:ln>
        </p:spPr>
      </p:pic>
      <p:pic>
        <p:nvPicPr>
          <p:cNvPr id="514" name="droppedImage.png" descr="droppedImage.png"/>
          <p:cNvPicPr>
            <a:picLocks noChangeAspect="1"/>
          </p:cNvPicPr>
          <p:nvPr/>
        </p:nvPicPr>
        <p:blipFill>
          <a:blip r:embed="rId3">
            <a:extLst/>
          </a:blip>
          <a:stretch>
            <a:fillRect/>
          </a:stretch>
        </p:blipFill>
        <p:spPr>
          <a:xfrm>
            <a:off x="13868400" y="5278966"/>
            <a:ext cx="2032000" cy="1349981"/>
          </a:xfrm>
          <a:prstGeom prst="rect">
            <a:avLst/>
          </a:prstGeom>
          <a:ln w="3175">
            <a:miter lim="400000"/>
          </a:ln>
        </p:spPr>
      </p:pic>
      <p:pic>
        <p:nvPicPr>
          <p:cNvPr id="515" name="droppedImage.png" descr="droppedImage.png"/>
          <p:cNvPicPr>
            <a:picLocks noChangeAspect="1"/>
          </p:cNvPicPr>
          <p:nvPr/>
        </p:nvPicPr>
        <p:blipFill>
          <a:blip r:embed="rId4">
            <a:extLst/>
          </a:blip>
          <a:stretch>
            <a:fillRect/>
          </a:stretch>
        </p:blipFill>
        <p:spPr>
          <a:xfrm>
            <a:off x="381000" y="2939816"/>
            <a:ext cx="2247901" cy="1537168"/>
          </a:xfrm>
          <a:prstGeom prst="rect">
            <a:avLst/>
          </a:prstGeom>
          <a:ln w="3175">
            <a:miter lim="400000"/>
          </a:ln>
        </p:spPr>
      </p:pic>
      <p:pic>
        <p:nvPicPr>
          <p:cNvPr id="516" name="droppedImage.png" descr="droppedImage.png"/>
          <p:cNvPicPr>
            <a:picLocks noChangeAspect="1"/>
          </p:cNvPicPr>
          <p:nvPr/>
        </p:nvPicPr>
        <p:blipFill>
          <a:blip r:embed="rId5">
            <a:extLst/>
          </a:blip>
          <a:stretch>
            <a:fillRect/>
          </a:stretch>
        </p:blipFill>
        <p:spPr>
          <a:xfrm>
            <a:off x="12534900" y="670415"/>
            <a:ext cx="3162300" cy="1793385"/>
          </a:xfrm>
          <a:prstGeom prst="rect">
            <a:avLst/>
          </a:prstGeom>
          <a:ln w="3175">
            <a:miter lim="400000"/>
          </a:ln>
        </p:spPr>
      </p:pic>
      <p:pic>
        <p:nvPicPr>
          <p:cNvPr id="517" name="droppedImage.png" descr="droppedImage.png"/>
          <p:cNvPicPr>
            <a:picLocks noChangeAspect="1"/>
          </p:cNvPicPr>
          <p:nvPr/>
        </p:nvPicPr>
        <p:blipFill>
          <a:blip r:embed="rId6">
            <a:extLst/>
          </a:blip>
          <a:stretch>
            <a:fillRect/>
          </a:stretch>
        </p:blipFill>
        <p:spPr>
          <a:xfrm>
            <a:off x="8709631" y="3279819"/>
            <a:ext cx="1714501" cy="1714501"/>
          </a:xfrm>
          <a:prstGeom prst="rect">
            <a:avLst/>
          </a:prstGeom>
          <a:ln w="3175">
            <a:miter lim="400000"/>
          </a:ln>
        </p:spPr>
      </p:pic>
      <p:pic>
        <p:nvPicPr>
          <p:cNvPr id="518" name="droppedImage.png" descr="droppedImage.png"/>
          <p:cNvPicPr>
            <a:picLocks noChangeAspect="1"/>
          </p:cNvPicPr>
          <p:nvPr/>
        </p:nvPicPr>
        <p:blipFill>
          <a:blip r:embed="rId7">
            <a:extLst/>
          </a:blip>
          <a:stretch>
            <a:fillRect/>
          </a:stretch>
        </p:blipFill>
        <p:spPr>
          <a:xfrm>
            <a:off x="10767900" y="4427461"/>
            <a:ext cx="2552701" cy="1701801"/>
          </a:xfrm>
          <a:prstGeom prst="rect">
            <a:avLst/>
          </a:prstGeom>
          <a:ln w="3175">
            <a:miter lim="400000"/>
          </a:ln>
        </p:spPr>
      </p:pic>
      <p:pic>
        <p:nvPicPr>
          <p:cNvPr id="519" name="droppedImage.png" descr="droppedImage.png"/>
          <p:cNvPicPr>
            <a:picLocks noChangeAspect="1"/>
          </p:cNvPicPr>
          <p:nvPr/>
        </p:nvPicPr>
        <p:blipFill>
          <a:blip r:embed="rId8">
            <a:extLst/>
          </a:blip>
          <a:stretch>
            <a:fillRect/>
          </a:stretch>
        </p:blipFill>
        <p:spPr>
          <a:xfrm>
            <a:off x="5765800" y="5731857"/>
            <a:ext cx="5308600" cy="471401"/>
          </a:xfrm>
          <a:prstGeom prst="rect">
            <a:avLst/>
          </a:prstGeom>
          <a:ln w="3175">
            <a:miter lim="400000"/>
          </a:ln>
        </p:spPr>
      </p:pic>
      <p:pic>
        <p:nvPicPr>
          <p:cNvPr id="520" name="droppedImage.png" descr="droppedImage.png"/>
          <p:cNvPicPr>
            <a:picLocks noChangeAspect="1"/>
          </p:cNvPicPr>
          <p:nvPr/>
        </p:nvPicPr>
        <p:blipFill>
          <a:blip r:embed="rId9">
            <a:extLst/>
          </a:blip>
          <a:stretch>
            <a:fillRect/>
          </a:stretch>
        </p:blipFill>
        <p:spPr>
          <a:xfrm>
            <a:off x="1491233" y="4323975"/>
            <a:ext cx="1068833" cy="1219201"/>
          </a:xfrm>
          <a:prstGeom prst="rect">
            <a:avLst/>
          </a:prstGeom>
          <a:ln w="3175">
            <a:miter lim="400000"/>
          </a:ln>
        </p:spPr>
      </p:pic>
      <p:pic>
        <p:nvPicPr>
          <p:cNvPr id="521" name="droppedImage.png" descr="droppedImage.png"/>
          <p:cNvPicPr>
            <a:picLocks noChangeAspect="1"/>
          </p:cNvPicPr>
          <p:nvPr/>
        </p:nvPicPr>
        <p:blipFill>
          <a:blip r:embed="rId10">
            <a:extLst/>
          </a:blip>
          <a:stretch>
            <a:fillRect/>
          </a:stretch>
        </p:blipFill>
        <p:spPr>
          <a:xfrm>
            <a:off x="8420100" y="6342598"/>
            <a:ext cx="1910060" cy="1917701"/>
          </a:xfrm>
          <a:prstGeom prst="rect">
            <a:avLst/>
          </a:prstGeom>
          <a:ln w="3175">
            <a:miter lim="400000"/>
          </a:ln>
        </p:spPr>
      </p:pic>
      <p:pic>
        <p:nvPicPr>
          <p:cNvPr id="522" name="droppedImage.png" descr="droppedImage.png"/>
          <p:cNvPicPr>
            <a:picLocks noChangeAspect="1"/>
          </p:cNvPicPr>
          <p:nvPr/>
        </p:nvPicPr>
        <p:blipFill>
          <a:blip r:embed="rId11">
            <a:extLst/>
          </a:blip>
          <a:stretch>
            <a:fillRect/>
          </a:stretch>
        </p:blipFill>
        <p:spPr>
          <a:xfrm>
            <a:off x="6996415" y="3519411"/>
            <a:ext cx="1270001" cy="787401"/>
          </a:xfrm>
          <a:prstGeom prst="rect">
            <a:avLst/>
          </a:prstGeom>
          <a:ln w="3175">
            <a:miter lim="400000"/>
          </a:ln>
        </p:spPr>
      </p:pic>
      <p:pic>
        <p:nvPicPr>
          <p:cNvPr id="523" name="droppedImage.png" descr="droppedImage.png"/>
          <p:cNvPicPr>
            <a:picLocks noChangeAspect="1"/>
          </p:cNvPicPr>
          <p:nvPr/>
        </p:nvPicPr>
        <p:blipFill>
          <a:blip r:embed="rId12">
            <a:extLst/>
          </a:blip>
          <a:stretch>
            <a:fillRect/>
          </a:stretch>
        </p:blipFill>
        <p:spPr>
          <a:xfrm>
            <a:off x="10424131" y="992716"/>
            <a:ext cx="1529138" cy="965201"/>
          </a:xfrm>
          <a:prstGeom prst="rect">
            <a:avLst/>
          </a:prstGeom>
          <a:ln w="3175">
            <a:miter lim="400000"/>
          </a:ln>
        </p:spPr>
      </p:pic>
      <p:pic>
        <p:nvPicPr>
          <p:cNvPr id="524" name="droppedImage.png" descr="droppedImage.png"/>
          <p:cNvPicPr>
            <a:picLocks noChangeAspect="1"/>
          </p:cNvPicPr>
          <p:nvPr/>
        </p:nvPicPr>
        <p:blipFill>
          <a:blip r:embed="rId13">
            <a:extLst/>
          </a:blip>
          <a:stretch>
            <a:fillRect/>
          </a:stretch>
        </p:blipFill>
        <p:spPr>
          <a:xfrm>
            <a:off x="552450" y="556553"/>
            <a:ext cx="2946400" cy="1981468"/>
          </a:xfrm>
          <a:prstGeom prst="rect">
            <a:avLst/>
          </a:prstGeom>
          <a:ln w="3175">
            <a:miter lim="400000"/>
          </a:ln>
        </p:spPr>
      </p:pic>
      <p:pic>
        <p:nvPicPr>
          <p:cNvPr id="525" name="droppedImage.png" descr="droppedImage.png"/>
          <p:cNvPicPr>
            <a:picLocks noChangeAspect="1"/>
          </p:cNvPicPr>
          <p:nvPr/>
        </p:nvPicPr>
        <p:blipFill>
          <a:blip r:embed="rId14">
            <a:extLst/>
          </a:blip>
          <a:stretch>
            <a:fillRect/>
          </a:stretch>
        </p:blipFill>
        <p:spPr>
          <a:xfrm>
            <a:off x="247650" y="7388348"/>
            <a:ext cx="3556000" cy="863601"/>
          </a:xfrm>
          <a:prstGeom prst="rect">
            <a:avLst/>
          </a:prstGeom>
          <a:ln w="3175">
            <a:miter lim="400000"/>
          </a:ln>
        </p:spPr>
      </p:pic>
      <p:pic>
        <p:nvPicPr>
          <p:cNvPr id="526" name="droppedImage.png" descr="droppedImage.png"/>
          <p:cNvPicPr>
            <a:picLocks noChangeAspect="1"/>
          </p:cNvPicPr>
          <p:nvPr/>
        </p:nvPicPr>
        <p:blipFill>
          <a:blip r:embed="rId15">
            <a:extLst/>
          </a:blip>
          <a:stretch>
            <a:fillRect/>
          </a:stretch>
        </p:blipFill>
        <p:spPr>
          <a:xfrm>
            <a:off x="5588270" y="1636010"/>
            <a:ext cx="2468133" cy="1384301"/>
          </a:xfrm>
          <a:prstGeom prst="rect">
            <a:avLst/>
          </a:prstGeom>
          <a:ln w="3175">
            <a:miter lim="400000"/>
          </a:ln>
        </p:spPr>
      </p:pic>
      <p:pic>
        <p:nvPicPr>
          <p:cNvPr id="527" name="droppedImage.png" descr="droppedImage.png"/>
          <p:cNvPicPr>
            <a:picLocks noChangeAspect="1"/>
          </p:cNvPicPr>
          <p:nvPr/>
        </p:nvPicPr>
        <p:blipFill>
          <a:blip r:embed="rId16">
            <a:extLst/>
          </a:blip>
          <a:stretch>
            <a:fillRect/>
          </a:stretch>
        </p:blipFill>
        <p:spPr>
          <a:xfrm>
            <a:off x="5054600" y="6228298"/>
            <a:ext cx="2032000" cy="2032001"/>
          </a:xfrm>
          <a:prstGeom prst="rect">
            <a:avLst/>
          </a:prstGeom>
          <a:ln w="3175">
            <a:miter lim="400000"/>
          </a:ln>
        </p:spPr>
      </p:pic>
      <p:pic>
        <p:nvPicPr>
          <p:cNvPr id="528" name="droppedImage.png" descr="droppedImage.png"/>
          <p:cNvPicPr>
            <a:picLocks noChangeAspect="1"/>
          </p:cNvPicPr>
          <p:nvPr/>
        </p:nvPicPr>
        <p:blipFill>
          <a:blip r:embed="rId17">
            <a:extLst/>
          </a:blip>
          <a:stretch>
            <a:fillRect/>
          </a:stretch>
        </p:blipFill>
        <p:spPr>
          <a:xfrm>
            <a:off x="2247900" y="6162556"/>
            <a:ext cx="1714500" cy="1018444"/>
          </a:xfrm>
          <a:prstGeom prst="rect">
            <a:avLst/>
          </a:prstGeom>
          <a:ln w="3175">
            <a:miter lim="400000"/>
          </a:ln>
        </p:spPr>
      </p:pic>
      <p:pic>
        <p:nvPicPr>
          <p:cNvPr id="529" name="droppedImage.png" descr="droppedImage.png"/>
          <p:cNvPicPr>
            <a:picLocks noChangeAspect="1"/>
          </p:cNvPicPr>
          <p:nvPr/>
        </p:nvPicPr>
        <p:blipFill>
          <a:blip r:embed="rId18">
            <a:extLst/>
          </a:blip>
          <a:stretch>
            <a:fillRect/>
          </a:stretch>
        </p:blipFill>
        <p:spPr>
          <a:xfrm>
            <a:off x="10579100" y="6513210"/>
            <a:ext cx="3670300" cy="651480"/>
          </a:xfrm>
          <a:prstGeom prst="rect">
            <a:avLst/>
          </a:prstGeom>
          <a:ln w="3175">
            <a:miter lim="400000"/>
          </a:ln>
        </p:spPr>
      </p:pic>
      <p:pic>
        <p:nvPicPr>
          <p:cNvPr id="530" name="droppedImage.png" descr="droppedImage.png"/>
          <p:cNvPicPr>
            <a:picLocks noChangeAspect="1"/>
          </p:cNvPicPr>
          <p:nvPr/>
        </p:nvPicPr>
        <p:blipFill>
          <a:blip r:embed="rId19">
            <a:extLst/>
          </a:blip>
          <a:stretch>
            <a:fillRect/>
          </a:stretch>
        </p:blipFill>
        <p:spPr>
          <a:xfrm>
            <a:off x="4076700" y="627019"/>
            <a:ext cx="1524001" cy="1057924"/>
          </a:xfrm>
          <a:prstGeom prst="rect">
            <a:avLst/>
          </a:prstGeom>
          <a:ln w="3175">
            <a:miter lim="400000"/>
          </a:ln>
        </p:spPr>
      </p:pic>
      <p:pic>
        <p:nvPicPr>
          <p:cNvPr id="531" name="droppedImage.png" descr="droppedImage.png"/>
          <p:cNvPicPr>
            <a:picLocks noChangeAspect="1"/>
          </p:cNvPicPr>
          <p:nvPr/>
        </p:nvPicPr>
        <p:blipFill>
          <a:blip r:embed="rId20">
            <a:extLst/>
          </a:blip>
          <a:stretch>
            <a:fillRect/>
          </a:stretch>
        </p:blipFill>
        <p:spPr>
          <a:xfrm>
            <a:off x="5029200" y="3328968"/>
            <a:ext cx="1524000" cy="1143001"/>
          </a:xfrm>
          <a:prstGeom prst="rect">
            <a:avLst/>
          </a:prstGeom>
          <a:ln w="3175">
            <a:miter lim="400000"/>
          </a:ln>
        </p:spPr>
      </p:pic>
      <p:pic>
        <p:nvPicPr>
          <p:cNvPr id="532" name="droppedImage.png" descr="droppedImage.png"/>
          <p:cNvPicPr>
            <a:picLocks noChangeAspect="1"/>
          </p:cNvPicPr>
          <p:nvPr/>
        </p:nvPicPr>
        <p:blipFill>
          <a:blip r:embed="rId21">
            <a:extLst/>
          </a:blip>
          <a:stretch>
            <a:fillRect/>
          </a:stretch>
        </p:blipFill>
        <p:spPr>
          <a:xfrm>
            <a:off x="2621533" y="2753821"/>
            <a:ext cx="2656334" cy="533401"/>
          </a:xfrm>
          <a:prstGeom prst="rect">
            <a:avLst/>
          </a:prstGeom>
          <a:ln w="3175">
            <a:miter lim="400000"/>
          </a:ln>
        </p:spPr>
      </p:pic>
      <p:pic>
        <p:nvPicPr>
          <p:cNvPr id="533" name="droppedImage.png" descr="droppedImage.png"/>
          <p:cNvPicPr>
            <a:picLocks noChangeAspect="1"/>
          </p:cNvPicPr>
          <p:nvPr/>
        </p:nvPicPr>
        <p:blipFill>
          <a:blip r:embed="rId22">
            <a:extLst/>
          </a:blip>
          <a:stretch>
            <a:fillRect/>
          </a:stretch>
        </p:blipFill>
        <p:spPr>
          <a:xfrm>
            <a:off x="7757131" y="4611611"/>
            <a:ext cx="2667001" cy="1333501"/>
          </a:xfrm>
          <a:prstGeom prst="rect">
            <a:avLst/>
          </a:prstGeom>
          <a:ln w="3175">
            <a:miter lim="400000"/>
          </a:ln>
        </p:spPr>
      </p:pic>
      <p:pic>
        <p:nvPicPr>
          <p:cNvPr id="534" name="droppedImage.png" descr="droppedImage.png"/>
          <p:cNvPicPr>
            <a:picLocks noChangeAspect="1"/>
          </p:cNvPicPr>
          <p:nvPr/>
        </p:nvPicPr>
        <p:blipFill>
          <a:blip r:embed="rId23">
            <a:extLst/>
          </a:blip>
          <a:stretch>
            <a:fillRect/>
          </a:stretch>
        </p:blipFill>
        <p:spPr>
          <a:xfrm>
            <a:off x="12775630" y="2581123"/>
            <a:ext cx="2680840" cy="647701"/>
          </a:xfrm>
          <a:prstGeom prst="rect">
            <a:avLst/>
          </a:prstGeom>
          <a:ln w="3175">
            <a:miter lim="400000"/>
          </a:ln>
        </p:spPr>
      </p:pic>
      <p:pic>
        <p:nvPicPr>
          <p:cNvPr id="535" name="droppedImage.png" descr="droppedImage.png"/>
          <p:cNvPicPr>
            <a:picLocks noChangeAspect="1"/>
          </p:cNvPicPr>
          <p:nvPr/>
        </p:nvPicPr>
        <p:blipFill>
          <a:blip r:embed="rId24">
            <a:extLst/>
          </a:blip>
          <a:stretch>
            <a:fillRect/>
          </a:stretch>
        </p:blipFill>
        <p:spPr>
          <a:xfrm>
            <a:off x="3556000" y="5155107"/>
            <a:ext cx="2250831" cy="800101"/>
          </a:xfrm>
          <a:prstGeom prst="rect">
            <a:avLst/>
          </a:prstGeom>
          <a:ln w="3175">
            <a:miter lim="400000"/>
          </a:ln>
        </p:spPr>
      </p:pic>
      <p:pic>
        <p:nvPicPr>
          <p:cNvPr id="536" name="droppedImage.png" descr="droppedImage.png"/>
          <p:cNvPicPr>
            <a:picLocks noChangeAspect="1"/>
          </p:cNvPicPr>
          <p:nvPr/>
        </p:nvPicPr>
        <p:blipFill>
          <a:blip r:embed="rId25">
            <a:extLst/>
          </a:blip>
          <a:stretch>
            <a:fillRect/>
          </a:stretch>
        </p:blipFill>
        <p:spPr>
          <a:xfrm>
            <a:off x="8264748" y="1636010"/>
            <a:ext cx="1524001" cy="1117811"/>
          </a:xfrm>
          <a:prstGeom prst="rect">
            <a:avLst/>
          </a:prstGeom>
          <a:ln w="3175">
            <a:miter lim="400000"/>
          </a:ln>
        </p:spPr>
      </p:pic>
      <p:pic>
        <p:nvPicPr>
          <p:cNvPr id="537" name="droppedImage.png" descr="droppedImage.png"/>
          <p:cNvPicPr>
            <a:picLocks noChangeAspect="1"/>
          </p:cNvPicPr>
          <p:nvPr/>
        </p:nvPicPr>
        <p:blipFill>
          <a:blip r:embed="rId26">
            <a:extLst/>
          </a:blip>
          <a:stretch>
            <a:fillRect/>
          </a:stretch>
        </p:blipFill>
        <p:spPr>
          <a:xfrm>
            <a:off x="5508362" y="4660944"/>
            <a:ext cx="1905001" cy="333376"/>
          </a:xfrm>
          <a:prstGeom prst="rect">
            <a:avLst/>
          </a:prstGeom>
          <a:ln w="3175">
            <a:miter lim="400000"/>
          </a:ln>
        </p:spPr>
      </p:pic>
      <p:pic>
        <p:nvPicPr>
          <p:cNvPr id="538" name="droppedImage.png" descr="droppedImage.png"/>
          <p:cNvPicPr>
            <a:picLocks noChangeAspect="1"/>
          </p:cNvPicPr>
          <p:nvPr/>
        </p:nvPicPr>
        <p:blipFill>
          <a:blip r:embed="rId27">
            <a:extLst/>
          </a:blip>
          <a:stretch>
            <a:fillRect/>
          </a:stretch>
        </p:blipFill>
        <p:spPr>
          <a:xfrm>
            <a:off x="6178550" y="882462"/>
            <a:ext cx="3187700" cy="547038"/>
          </a:xfrm>
          <a:prstGeom prst="rect">
            <a:avLst/>
          </a:prstGeom>
          <a:ln w="3175">
            <a:miter lim="400000"/>
          </a:ln>
        </p:spPr>
      </p:pic>
      <p:pic>
        <p:nvPicPr>
          <p:cNvPr id="539" name="droppedImage.png" descr="droppedImage.png"/>
          <p:cNvPicPr>
            <a:picLocks noChangeAspect="1"/>
          </p:cNvPicPr>
          <p:nvPr/>
        </p:nvPicPr>
        <p:blipFill>
          <a:blip r:embed="rId28">
            <a:extLst/>
          </a:blip>
          <a:stretch>
            <a:fillRect/>
          </a:stretch>
        </p:blipFill>
        <p:spPr>
          <a:xfrm>
            <a:off x="2876550" y="3651250"/>
            <a:ext cx="1905000" cy="1333500"/>
          </a:xfrm>
          <a:prstGeom prst="rect">
            <a:avLst/>
          </a:prstGeom>
          <a:ln w="3175">
            <a:miter lim="400000"/>
          </a:ln>
        </p:spPr>
      </p:pic>
      <p:pic>
        <p:nvPicPr>
          <p:cNvPr id="540" name="droppedImage.png" descr="droppedImage.png"/>
          <p:cNvPicPr>
            <a:picLocks noChangeAspect="1"/>
          </p:cNvPicPr>
          <p:nvPr/>
        </p:nvPicPr>
        <p:blipFill>
          <a:blip r:embed="rId29">
            <a:extLst/>
          </a:blip>
          <a:stretch>
            <a:fillRect/>
          </a:stretch>
        </p:blipFill>
        <p:spPr>
          <a:xfrm>
            <a:off x="10145824" y="2367491"/>
            <a:ext cx="2032001" cy="677334"/>
          </a:xfrm>
          <a:prstGeom prst="rect">
            <a:avLst/>
          </a:prstGeom>
          <a:ln w="3175">
            <a:miter lim="400000"/>
          </a:ln>
        </p:spPr>
      </p:pic>
      <p:pic>
        <p:nvPicPr>
          <p:cNvPr id="541" name="droppedImage.png" descr="droppedImage.png"/>
          <p:cNvPicPr>
            <a:picLocks noChangeAspect="1"/>
          </p:cNvPicPr>
          <p:nvPr/>
        </p:nvPicPr>
        <p:blipFill>
          <a:blip r:embed="rId30">
            <a:extLst/>
          </a:blip>
          <a:stretch>
            <a:fillRect/>
          </a:stretch>
        </p:blipFill>
        <p:spPr>
          <a:xfrm>
            <a:off x="11328400" y="7327900"/>
            <a:ext cx="1905000" cy="889000"/>
          </a:xfrm>
          <a:prstGeom prst="rect">
            <a:avLst/>
          </a:prstGeom>
          <a:ln w="3175">
            <a:miter lim="400000"/>
          </a:ln>
        </p:spPr>
      </p:pic>
      <p:pic>
        <p:nvPicPr>
          <p:cNvPr id="542" name="droppedImage.png" descr="droppedImage.png"/>
          <p:cNvPicPr>
            <a:picLocks noChangeAspect="1"/>
          </p:cNvPicPr>
          <p:nvPr/>
        </p:nvPicPr>
        <p:blipFill>
          <a:blip r:embed="rId31">
            <a:extLst/>
          </a:blip>
          <a:stretch>
            <a:fillRect/>
          </a:stretch>
        </p:blipFill>
        <p:spPr>
          <a:xfrm>
            <a:off x="292100" y="5769091"/>
            <a:ext cx="1270000" cy="711201"/>
          </a:xfrm>
          <a:prstGeom prst="rect">
            <a:avLst/>
          </a:prstGeom>
          <a:ln w="3175">
            <a:miter lim="400000"/>
          </a:ln>
        </p:spPr>
      </p:pic>
      <p:sp>
        <p:nvSpPr>
          <p:cNvPr id="543" name="There is no…"/>
          <p:cNvSpPr/>
          <p:nvPr/>
        </p:nvSpPr>
        <p:spPr>
          <a:xfrm>
            <a:off x="4657748" y="3049262"/>
            <a:ext cx="6940504" cy="2556010"/>
          </a:xfrm>
          <a:prstGeom prst="roundRect">
            <a:avLst>
              <a:gd name="adj" fmla="val 5903"/>
            </a:avLst>
          </a:prstGeom>
          <a:solidFill>
            <a:srgbClr val="F1C9FE"/>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marL="0" indent="0" algn="ctr" defTabSz="647700">
              <a:spcBef>
                <a:spcPts val="0"/>
              </a:spcBef>
              <a:buClr>
                <a:srgbClr val="000000"/>
              </a:buClr>
              <a:buSzTx/>
              <a:buFont typeface="Garamond"/>
              <a:buNone/>
              <a:defRPr sz="6100">
                <a:uFill>
                  <a:solidFill>
                    <a:srgbClr val="000000"/>
                  </a:solidFill>
                </a:uFill>
                <a:latin typeface="Avenir Book"/>
                <a:ea typeface="Avenir Book"/>
                <a:cs typeface="Avenir Book"/>
                <a:sym typeface="Avenir Book"/>
              </a:defRPr>
            </a:pPr>
            <a:r>
              <a:t>There is no</a:t>
            </a:r>
          </a:p>
          <a:p>
            <a:pPr marL="0" indent="0" algn="ctr" defTabSz="647700">
              <a:spcBef>
                <a:spcPts val="0"/>
              </a:spcBef>
              <a:buClr>
                <a:srgbClr val="000000"/>
              </a:buClr>
              <a:buSzTx/>
              <a:buFont typeface="Garamond"/>
              <a:buNone/>
              <a:defRPr sz="6100">
                <a:uFill>
                  <a:solidFill>
                    <a:srgbClr val="000000"/>
                  </a:solidFill>
                </a:uFill>
                <a:latin typeface="Avenir Book"/>
                <a:ea typeface="Avenir Book"/>
                <a:cs typeface="Avenir Book"/>
                <a:sym typeface="Avenir Book"/>
              </a:defRPr>
            </a:pPr>
            <a:r>
              <a:t>“tech industry”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33"/>
                                        </p:tgtEl>
                                        <p:attrNameLst>
                                          <p:attrName>style.visibility</p:attrName>
                                        </p:attrNameLst>
                                      </p:cBhvr>
                                      <p:to>
                                        <p:strVal val="visible"/>
                                      </p:to>
                                    </p:set>
                                    <p:animEffect filter="dissolve" transition="in">
                                      <p:cBhvr>
                                        <p:cTn id="7" dur="750"/>
                                        <p:tgtEl>
                                          <p:spTgt spid="533"/>
                                        </p:tgtEl>
                                      </p:cBhvr>
                                    </p:animEffect>
                                  </p:childTnLst>
                                </p:cTn>
                              </p:par>
                            </p:childTnLst>
                          </p:cTn>
                        </p:par>
                        <p:par>
                          <p:cTn id="8" fill="hold">
                            <p:stCondLst>
                              <p:cond delay="750"/>
                            </p:stCondLst>
                            <p:childTnLst>
                              <p:par>
                                <p:cTn id="9" presetClass="entr" nodeType="afterEffect" presetID="9" grpId="2" fill="hold">
                                  <p:stCondLst>
                                    <p:cond delay="0"/>
                                  </p:stCondLst>
                                  <p:iterate type="el" backwards="0">
                                    <p:tmAbs val="0"/>
                                  </p:iterate>
                                  <p:childTnLst>
                                    <p:set>
                                      <p:cBhvr>
                                        <p:cTn id="10" fill="hold"/>
                                        <p:tgtEl>
                                          <p:spTgt spid="537"/>
                                        </p:tgtEl>
                                        <p:attrNameLst>
                                          <p:attrName>style.visibility</p:attrName>
                                        </p:attrNameLst>
                                      </p:cBhvr>
                                      <p:to>
                                        <p:strVal val="visible"/>
                                      </p:to>
                                    </p:set>
                                    <p:animEffect filter="dissolve" transition="in">
                                      <p:cBhvr>
                                        <p:cTn id="11" dur="750"/>
                                        <p:tgtEl>
                                          <p:spTgt spid="537"/>
                                        </p:tgtEl>
                                      </p:cBhvr>
                                    </p:animEffect>
                                  </p:childTnLst>
                                </p:cTn>
                              </p:par>
                            </p:childTnLst>
                          </p:cTn>
                        </p:par>
                        <p:par>
                          <p:cTn id="12" fill="hold">
                            <p:stCondLst>
                              <p:cond delay="1500"/>
                            </p:stCondLst>
                            <p:childTnLst>
                              <p:par>
                                <p:cTn id="13" presetClass="entr" nodeType="afterEffect" presetID="9" grpId="3" fill="hold">
                                  <p:stCondLst>
                                    <p:cond delay="0"/>
                                  </p:stCondLst>
                                  <p:iterate type="el" backwards="0">
                                    <p:tmAbs val="0"/>
                                  </p:iterate>
                                  <p:childTnLst>
                                    <p:set>
                                      <p:cBhvr>
                                        <p:cTn id="14" fill="hold"/>
                                        <p:tgtEl>
                                          <p:spTgt spid="538"/>
                                        </p:tgtEl>
                                        <p:attrNameLst>
                                          <p:attrName>style.visibility</p:attrName>
                                        </p:attrNameLst>
                                      </p:cBhvr>
                                      <p:to>
                                        <p:strVal val="visible"/>
                                      </p:to>
                                    </p:set>
                                    <p:animEffect filter="dissolve" transition="in">
                                      <p:cBhvr>
                                        <p:cTn id="15" dur="750"/>
                                        <p:tgtEl>
                                          <p:spTgt spid="538"/>
                                        </p:tgtEl>
                                      </p:cBhvr>
                                    </p:animEffect>
                                  </p:childTnLst>
                                </p:cTn>
                              </p:par>
                            </p:childTnLst>
                          </p:cTn>
                        </p:par>
                        <p:par>
                          <p:cTn id="16" fill="hold">
                            <p:stCondLst>
                              <p:cond delay="2250"/>
                            </p:stCondLst>
                            <p:childTnLst>
                              <p:par>
                                <p:cTn id="17" presetClass="entr" nodeType="afterEffect" presetID="9" grpId="4" fill="hold">
                                  <p:stCondLst>
                                    <p:cond delay="0"/>
                                  </p:stCondLst>
                                  <p:iterate type="el" backwards="0">
                                    <p:tmAbs val="0"/>
                                  </p:iterate>
                                  <p:childTnLst>
                                    <p:set>
                                      <p:cBhvr>
                                        <p:cTn id="18" fill="hold"/>
                                        <p:tgtEl>
                                          <p:spTgt spid="540"/>
                                        </p:tgtEl>
                                        <p:attrNameLst>
                                          <p:attrName>style.visibility</p:attrName>
                                        </p:attrNameLst>
                                      </p:cBhvr>
                                      <p:to>
                                        <p:strVal val="visible"/>
                                      </p:to>
                                    </p:set>
                                    <p:animEffect filter="dissolve" transition="in">
                                      <p:cBhvr>
                                        <p:cTn id="19" dur="750"/>
                                        <p:tgtEl>
                                          <p:spTgt spid="540"/>
                                        </p:tgtEl>
                                      </p:cBhvr>
                                    </p:animEffect>
                                  </p:childTnLst>
                                </p:cTn>
                              </p:par>
                            </p:childTnLst>
                          </p:cTn>
                        </p:par>
                        <p:par>
                          <p:cTn id="20" fill="hold">
                            <p:stCondLst>
                              <p:cond delay="3000"/>
                            </p:stCondLst>
                            <p:childTnLst>
                              <p:par>
                                <p:cTn id="21" presetClass="entr" nodeType="afterEffect" presetID="9" grpId="5" fill="hold">
                                  <p:stCondLst>
                                    <p:cond delay="0"/>
                                  </p:stCondLst>
                                  <p:iterate type="el" backwards="0">
                                    <p:tmAbs val="0"/>
                                  </p:iterate>
                                  <p:childTnLst>
                                    <p:set>
                                      <p:cBhvr>
                                        <p:cTn id="22" fill="hold"/>
                                        <p:tgtEl>
                                          <p:spTgt spid="542"/>
                                        </p:tgtEl>
                                        <p:attrNameLst>
                                          <p:attrName>style.visibility</p:attrName>
                                        </p:attrNameLst>
                                      </p:cBhvr>
                                      <p:to>
                                        <p:strVal val="visible"/>
                                      </p:to>
                                    </p:set>
                                    <p:animEffect filter="dissolve" transition="in">
                                      <p:cBhvr>
                                        <p:cTn id="23" dur="750"/>
                                        <p:tgtEl>
                                          <p:spTgt spid="542"/>
                                        </p:tgtEl>
                                      </p:cBhvr>
                                    </p:animEffect>
                                  </p:childTnLst>
                                </p:cTn>
                              </p:par>
                            </p:childTnLst>
                          </p:cTn>
                        </p:par>
                        <p:par>
                          <p:cTn id="24" fill="hold">
                            <p:stCondLst>
                              <p:cond delay="3750"/>
                            </p:stCondLst>
                            <p:childTnLst>
                              <p:par>
                                <p:cTn id="25" presetClass="entr" nodeType="afterEffect" presetID="9" grpId="6" fill="hold">
                                  <p:stCondLst>
                                    <p:cond delay="0"/>
                                  </p:stCondLst>
                                  <p:iterate type="el" backwards="0">
                                    <p:tmAbs val="0"/>
                                  </p:iterate>
                                  <p:childTnLst>
                                    <p:set>
                                      <p:cBhvr>
                                        <p:cTn id="26" fill="hold"/>
                                        <p:tgtEl>
                                          <p:spTgt spid="529"/>
                                        </p:tgtEl>
                                        <p:attrNameLst>
                                          <p:attrName>style.visibility</p:attrName>
                                        </p:attrNameLst>
                                      </p:cBhvr>
                                      <p:to>
                                        <p:strVal val="visible"/>
                                      </p:to>
                                    </p:set>
                                    <p:animEffect filter="dissolve" transition="in">
                                      <p:cBhvr>
                                        <p:cTn id="27" dur="1000"/>
                                        <p:tgtEl>
                                          <p:spTgt spid="52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7" fill="hold">
                                  <p:stCondLst>
                                    <p:cond delay="0"/>
                                  </p:stCondLst>
                                  <p:iterate type="el" backwards="0">
                                    <p:tmAbs val="0"/>
                                  </p:iterate>
                                  <p:childTnLst>
                                    <p:set>
                                      <p:cBhvr>
                                        <p:cTn id="31" fill="hold"/>
                                        <p:tgtEl>
                                          <p:spTgt spid="513"/>
                                        </p:tgtEl>
                                        <p:attrNameLst>
                                          <p:attrName>style.visibility</p:attrName>
                                        </p:attrNameLst>
                                      </p:cBhvr>
                                      <p:to>
                                        <p:strVal val="visible"/>
                                      </p:to>
                                    </p:set>
                                    <p:animEffect filter="dissolve" transition="in">
                                      <p:cBhvr>
                                        <p:cTn id="32" dur="1000"/>
                                        <p:tgtEl>
                                          <p:spTgt spid="513"/>
                                        </p:tgtEl>
                                      </p:cBhvr>
                                    </p:animEffect>
                                  </p:childTnLst>
                                </p:cTn>
                              </p:par>
                            </p:childTnLst>
                          </p:cTn>
                        </p:par>
                        <p:par>
                          <p:cTn id="33" fill="hold">
                            <p:stCondLst>
                              <p:cond delay="1000"/>
                            </p:stCondLst>
                            <p:childTnLst>
                              <p:par>
                                <p:cTn id="34" presetClass="entr" nodeType="afterEffect" presetID="9" grpId="8" fill="hold">
                                  <p:stCondLst>
                                    <p:cond delay="0"/>
                                  </p:stCondLst>
                                  <p:iterate type="el" backwards="0">
                                    <p:tmAbs val="0"/>
                                  </p:iterate>
                                  <p:childTnLst>
                                    <p:set>
                                      <p:cBhvr>
                                        <p:cTn id="35" fill="hold"/>
                                        <p:tgtEl>
                                          <p:spTgt spid="517"/>
                                        </p:tgtEl>
                                        <p:attrNameLst>
                                          <p:attrName>style.visibility</p:attrName>
                                        </p:attrNameLst>
                                      </p:cBhvr>
                                      <p:to>
                                        <p:strVal val="visible"/>
                                      </p:to>
                                    </p:set>
                                    <p:animEffect filter="dissolve" transition="in">
                                      <p:cBhvr>
                                        <p:cTn id="36" dur="1000"/>
                                        <p:tgtEl>
                                          <p:spTgt spid="517"/>
                                        </p:tgtEl>
                                      </p:cBhvr>
                                    </p:animEffect>
                                  </p:childTnLst>
                                </p:cTn>
                              </p:par>
                            </p:childTnLst>
                          </p:cTn>
                        </p:par>
                        <p:par>
                          <p:cTn id="37" fill="hold">
                            <p:stCondLst>
                              <p:cond delay="2000"/>
                            </p:stCondLst>
                            <p:childTnLst>
                              <p:par>
                                <p:cTn id="38" presetClass="entr" nodeType="afterEffect" presetID="9" grpId="9" fill="hold">
                                  <p:stCondLst>
                                    <p:cond delay="0"/>
                                  </p:stCondLst>
                                  <p:iterate type="el" backwards="0">
                                    <p:tmAbs val="0"/>
                                  </p:iterate>
                                  <p:childTnLst>
                                    <p:set>
                                      <p:cBhvr>
                                        <p:cTn id="39" fill="hold"/>
                                        <p:tgtEl>
                                          <p:spTgt spid="521"/>
                                        </p:tgtEl>
                                        <p:attrNameLst>
                                          <p:attrName>style.visibility</p:attrName>
                                        </p:attrNameLst>
                                      </p:cBhvr>
                                      <p:to>
                                        <p:strVal val="visible"/>
                                      </p:to>
                                    </p:set>
                                    <p:animEffect filter="dissolve" transition="in">
                                      <p:cBhvr>
                                        <p:cTn id="40" dur="1000"/>
                                        <p:tgtEl>
                                          <p:spTgt spid="521"/>
                                        </p:tgtEl>
                                      </p:cBhvr>
                                    </p:animEffect>
                                  </p:childTnLst>
                                </p:cTn>
                              </p:par>
                            </p:childTnLst>
                          </p:cTn>
                        </p:par>
                        <p:par>
                          <p:cTn id="41" fill="hold">
                            <p:stCondLst>
                              <p:cond delay="3000"/>
                            </p:stCondLst>
                            <p:childTnLst>
                              <p:par>
                                <p:cTn id="42" presetClass="entr" nodeType="afterEffect" presetID="9" grpId="10" fill="hold">
                                  <p:stCondLst>
                                    <p:cond delay="0"/>
                                  </p:stCondLst>
                                  <p:iterate type="el" backwards="0">
                                    <p:tmAbs val="0"/>
                                  </p:iterate>
                                  <p:childTnLst>
                                    <p:set>
                                      <p:cBhvr>
                                        <p:cTn id="43" fill="hold"/>
                                        <p:tgtEl>
                                          <p:spTgt spid="524"/>
                                        </p:tgtEl>
                                        <p:attrNameLst>
                                          <p:attrName>style.visibility</p:attrName>
                                        </p:attrNameLst>
                                      </p:cBhvr>
                                      <p:to>
                                        <p:strVal val="visible"/>
                                      </p:to>
                                    </p:set>
                                    <p:animEffect filter="dissolve" transition="in">
                                      <p:cBhvr>
                                        <p:cTn id="44" dur="1000"/>
                                        <p:tgtEl>
                                          <p:spTgt spid="524"/>
                                        </p:tgtEl>
                                      </p:cBhvr>
                                    </p:animEffect>
                                  </p:childTnLst>
                                </p:cTn>
                              </p:par>
                            </p:childTnLst>
                          </p:cTn>
                        </p:par>
                        <p:par>
                          <p:cTn id="45" fill="hold">
                            <p:stCondLst>
                              <p:cond delay="4000"/>
                            </p:stCondLst>
                            <p:childTnLst>
                              <p:par>
                                <p:cTn id="46" presetClass="entr" nodeType="afterEffect" presetID="9" grpId="11" fill="hold">
                                  <p:stCondLst>
                                    <p:cond delay="0"/>
                                  </p:stCondLst>
                                  <p:iterate type="el" backwards="0">
                                    <p:tmAbs val="0"/>
                                  </p:iterate>
                                  <p:childTnLst>
                                    <p:set>
                                      <p:cBhvr>
                                        <p:cTn id="47" fill="hold"/>
                                        <p:tgtEl>
                                          <p:spTgt spid="539"/>
                                        </p:tgtEl>
                                        <p:attrNameLst>
                                          <p:attrName>style.visibility</p:attrName>
                                        </p:attrNameLst>
                                      </p:cBhvr>
                                      <p:to>
                                        <p:strVal val="visible"/>
                                      </p:to>
                                    </p:set>
                                    <p:animEffect filter="dissolve" transition="in">
                                      <p:cBhvr>
                                        <p:cTn id="48" dur="1000"/>
                                        <p:tgtEl>
                                          <p:spTgt spid="539"/>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12" fill="hold">
                                  <p:stCondLst>
                                    <p:cond delay="0"/>
                                  </p:stCondLst>
                                  <p:iterate type="el" backwards="0">
                                    <p:tmAbs val="0"/>
                                  </p:iterate>
                                  <p:childTnLst>
                                    <p:set>
                                      <p:cBhvr>
                                        <p:cTn id="52" fill="hold"/>
                                        <p:tgtEl>
                                          <p:spTgt spid="518"/>
                                        </p:tgtEl>
                                        <p:attrNameLst>
                                          <p:attrName>style.visibility</p:attrName>
                                        </p:attrNameLst>
                                      </p:cBhvr>
                                      <p:to>
                                        <p:strVal val="visible"/>
                                      </p:to>
                                    </p:set>
                                    <p:animEffect filter="dissolve" transition="in">
                                      <p:cBhvr>
                                        <p:cTn id="53" dur="1000"/>
                                        <p:tgtEl>
                                          <p:spTgt spid="518"/>
                                        </p:tgtEl>
                                      </p:cBhvr>
                                    </p:animEffect>
                                  </p:childTnLst>
                                </p:cTn>
                              </p:par>
                            </p:childTnLst>
                          </p:cTn>
                        </p:par>
                        <p:par>
                          <p:cTn id="54" fill="hold">
                            <p:stCondLst>
                              <p:cond delay="1000"/>
                            </p:stCondLst>
                            <p:childTnLst>
                              <p:par>
                                <p:cTn id="55" presetClass="entr" nodeType="afterEffect" presetID="9" grpId="13" fill="hold">
                                  <p:stCondLst>
                                    <p:cond delay="0"/>
                                  </p:stCondLst>
                                  <p:iterate type="el" backwards="0">
                                    <p:tmAbs val="0"/>
                                  </p:iterate>
                                  <p:childTnLst>
                                    <p:set>
                                      <p:cBhvr>
                                        <p:cTn id="56" fill="hold"/>
                                        <p:tgtEl>
                                          <p:spTgt spid="519"/>
                                        </p:tgtEl>
                                        <p:attrNameLst>
                                          <p:attrName>style.visibility</p:attrName>
                                        </p:attrNameLst>
                                      </p:cBhvr>
                                      <p:to>
                                        <p:strVal val="visible"/>
                                      </p:to>
                                    </p:set>
                                    <p:animEffect filter="dissolve" transition="in">
                                      <p:cBhvr>
                                        <p:cTn id="57" dur="1000"/>
                                        <p:tgtEl>
                                          <p:spTgt spid="519"/>
                                        </p:tgtEl>
                                      </p:cBhvr>
                                    </p:animEffect>
                                  </p:childTnLst>
                                </p:cTn>
                              </p:par>
                            </p:childTnLst>
                          </p:cTn>
                        </p:par>
                        <p:par>
                          <p:cTn id="58" fill="hold">
                            <p:stCondLst>
                              <p:cond delay="2000"/>
                            </p:stCondLst>
                            <p:childTnLst>
                              <p:par>
                                <p:cTn id="59" presetClass="entr" nodeType="afterEffect" presetID="9" grpId="14" fill="hold">
                                  <p:stCondLst>
                                    <p:cond delay="0"/>
                                  </p:stCondLst>
                                  <p:iterate type="el" backwards="0">
                                    <p:tmAbs val="0"/>
                                  </p:iterate>
                                  <p:childTnLst>
                                    <p:set>
                                      <p:cBhvr>
                                        <p:cTn id="60" fill="hold"/>
                                        <p:tgtEl>
                                          <p:spTgt spid="522"/>
                                        </p:tgtEl>
                                        <p:attrNameLst>
                                          <p:attrName>style.visibility</p:attrName>
                                        </p:attrNameLst>
                                      </p:cBhvr>
                                      <p:to>
                                        <p:strVal val="visible"/>
                                      </p:to>
                                    </p:set>
                                    <p:animEffect filter="dissolve" transition="in">
                                      <p:cBhvr>
                                        <p:cTn id="61" dur="1000"/>
                                        <p:tgtEl>
                                          <p:spTgt spid="522"/>
                                        </p:tgtEl>
                                      </p:cBhvr>
                                    </p:animEffect>
                                  </p:childTnLst>
                                </p:cTn>
                              </p:par>
                            </p:childTnLst>
                          </p:cTn>
                        </p:par>
                        <p:par>
                          <p:cTn id="62" fill="hold">
                            <p:stCondLst>
                              <p:cond delay="3000"/>
                            </p:stCondLst>
                            <p:childTnLst>
                              <p:par>
                                <p:cTn id="63" presetClass="entr" nodeType="afterEffect" presetID="9" grpId="15" fill="hold">
                                  <p:stCondLst>
                                    <p:cond delay="0"/>
                                  </p:stCondLst>
                                  <p:iterate type="el" backwards="0">
                                    <p:tmAbs val="0"/>
                                  </p:iterate>
                                  <p:childTnLst>
                                    <p:set>
                                      <p:cBhvr>
                                        <p:cTn id="64" fill="hold"/>
                                        <p:tgtEl>
                                          <p:spTgt spid="527"/>
                                        </p:tgtEl>
                                        <p:attrNameLst>
                                          <p:attrName>style.visibility</p:attrName>
                                        </p:attrNameLst>
                                      </p:cBhvr>
                                      <p:to>
                                        <p:strVal val="visible"/>
                                      </p:to>
                                    </p:set>
                                    <p:animEffect filter="dissolve" transition="in">
                                      <p:cBhvr>
                                        <p:cTn id="65" dur="1000"/>
                                        <p:tgtEl>
                                          <p:spTgt spid="527"/>
                                        </p:tgtEl>
                                      </p:cBhvr>
                                    </p:animEffect>
                                  </p:childTnLst>
                                </p:cTn>
                              </p:par>
                            </p:childTnLst>
                          </p:cTn>
                        </p:par>
                        <p:par>
                          <p:cTn id="66" fill="hold">
                            <p:stCondLst>
                              <p:cond delay="4000"/>
                            </p:stCondLst>
                            <p:childTnLst>
                              <p:par>
                                <p:cTn id="67" presetClass="entr" nodeType="afterEffect" presetID="9" grpId="16" fill="hold">
                                  <p:stCondLst>
                                    <p:cond delay="0"/>
                                  </p:stCondLst>
                                  <p:iterate type="el" backwards="0">
                                    <p:tmAbs val="0"/>
                                  </p:iterate>
                                  <p:childTnLst>
                                    <p:set>
                                      <p:cBhvr>
                                        <p:cTn id="68" fill="hold"/>
                                        <p:tgtEl>
                                          <p:spTgt spid="532"/>
                                        </p:tgtEl>
                                        <p:attrNameLst>
                                          <p:attrName>style.visibility</p:attrName>
                                        </p:attrNameLst>
                                      </p:cBhvr>
                                      <p:to>
                                        <p:strVal val="visible"/>
                                      </p:to>
                                    </p:set>
                                    <p:animEffect filter="dissolve" transition="in">
                                      <p:cBhvr>
                                        <p:cTn id="69" dur="1000"/>
                                        <p:tgtEl>
                                          <p:spTgt spid="532"/>
                                        </p:tgtEl>
                                      </p:cBhvr>
                                    </p:animEffect>
                                  </p:childTnLst>
                                </p:cTn>
                              </p:par>
                            </p:childTnLst>
                          </p:cTn>
                        </p:par>
                        <p:par>
                          <p:cTn id="70" fill="hold">
                            <p:stCondLst>
                              <p:cond delay="5000"/>
                            </p:stCondLst>
                            <p:childTnLst>
                              <p:par>
                                <p:cTn id="71" presetClass="entr" nodeType="afterEffect" presetID="9" grpId="17" fill="hold">
                                  <p:stCondLst>
                                    <p:cond delay="0"/>
                                  </p:stCondLst>
                                  <p:iterate type="el" backwards="0">
                                    <p:tmAbs val="0"/>
                                  </p:iterate>
                                  <p:childTnLst>
                                    <p:set>
                                      <p:cBhvr>
                                        <p:cTn id="72" fill="hold"/>
                                        <p:tgtEl>
                                          <p:spTgt spid="535"/>
                                        </p:tgtEl>
                                        <p:attrNameLst>
                                          <p:attrName>style.visibility</p:attrName>
                                        </p:attrNameLst>
                                      </p:cBhvr>
                                      <p:to>
                                        <p:strVal val="visible"/>
                                      </p:to>
                                    </p:set>
                                    <p:animEffect filter="dissolve" transition="in">
                                      <p:cBhvr>
                                        <p:cTn id="73" dur="1000"/>
                                        <p:tgtEl>
                                          <p:spTgt spid="535"/>
                                        </p:tgtEl>
                                      </p:cBhvr>
                                    </p:animEffect>
                                  </p:childTnLst>
                                </p:cTn>
                              </p:par>
                            </p:childTnLst>
                          </p:cTn>
                        </p:par>
                        <p:par>
                          <p:cTn id="74" fill="hold">
                            <p:stCondLst>
                              <p:cond delay="6000"/>
                            </p:stCondLst>
                            <p:childTnLst>
                              <p:par>
                                <p:cTn id="75" presetClass="entr" nodeType="afterEffect" presetID="9" grpId="18" fill="hold">
                                  <p:stCondLst>
                                    <p:cond delay="0"/>
                                  </p:stCondLst>
                                  <p:iterate type="el" backwards="0">
                                    <p:tmAbs val="0"/>
                                  </p:iterate>
                                  <p:childTnLst>
                                    <p:set>
                                      <p:cBhvr>
                                        <p:cTn id="76" fill="hold"/>
                                        <p:tgtEl>
                                          <p:spTgt spid="541"/>
                                        </p:tgtEl>
                                        <p:attrNameLst>
                                          <p:attrName>style.visibility</p:attrName>
                                        </p:attrNameLst>
                                      </p:cBhvr>
                                      <p:to>
                                        <p:strVal val="visible"/>
                                      </p:to>
                                    </p:set>
                                    <p:animEffect filter="dissolve" transition="in">
                                      <p:cBhvr>
                                        <p:cTn id="77" dur="1000"/>
                                        <p:tgtEl>
                                          <p:spTgt spid="541"/>
                                        </p:tgtEl>
                                      </p:cBhvr>
                                    </p:animEffect>
                                  </p:childTnLst>
                                </p:cTn>
                              </p:par>
                            </p:childTnLst>
                          </p:cTn>
                        </p:par>
                      </p:childTnLst>
                    </p:cTn>
                  </p:par>
                  <p:par>
                    <p:cTn id="78" fill="hold">
                      <p:stCondLst>
                        <p:cond delay="indefinite"/>
                      </p:stCondLst>
                      <p:childTnLst>
                        <p:par>
                          <p:cTn id="79" fill="hold">
                            <p:stCondLst>
                              <p:cond delay="0"/>
                            </p:stCondLst>
                            <p:childTnLst>
                              <p:par>
                                <p:cTn id="80" presetClass="entr" nodeType="clickEffect" presetID="9" grpId="19" fill="hold">
                                  <p:stCondLst>
                                    <p:cond delay="0"/>
                                  </p:stCondLst>
                                  <p:iterate type="el" backwards="0">
                                    <p:tmAbs val="0"/>
                                  </p:iterate>
                                  <p:childTnLst>
                                    <p:set>
                                      <p:cBhvr>
                                        <p:cTn id="81" fill="hold"/>
                                        <p:tgtEl>
                                          <p:spTgt spid="514"/>
                                        </p:tgtEl>
                                        <p:attrNameLst>
                                          <p:attrName>style.visibility</p:attrName>
                                        </p:attrNameLst>
                                      </p:cBhvr>
                                      <p:to>
                                        <p:strVal val="visible"/>
                                      </p:to>
                                    </p:set>
                                    <p:animEffect filter="dissolve" transition="in">
                                      <p:cBhvr>
                                        <p:cTn id="82" dur="1000"/>
                                        <p:tgtEl>
                                          <p:spTgt spid="514"/>
                                        </p:tgtEl>
                                      </p:cBhvr>
                                    </p:animEffect>
                                  </p:childTnLst>
                                </p:cTn>
                              </p:par>
                            </p:childTnLst>
                          </p:cTn>
                        </p:par>
                        <p:par>
                          <p:cTn id="83" fill="hold">
                            <p:stCondLst>
                              <p:cond delay="1000"/>
                            </p:stCondLst>
                            <p:childTnLst>
                              <p:par>
                                <p:cTn id="84" presetClass="entr" nodeType="afterEffect" presetID="9" grpId="20" fill="hold">
                                  <p:stCondLst>
                                    <p:cond delay="0"/>
                                  </p:stCondLst>
                                  <p:iterate type="el" backwards="0">
                                    <p:tmAbs val="0"/>
                                  </p:iterate>
                                  <p:childTnLst>
                                    <p:set>
                                      <p:cBhvr>
                                        <p:cTn id="85" fill="hold"/>
                                        <p:tgtEl>
                                          <p:spTgt spid="523"/>
                                        </p:tgtEl>
                                        <p:attrNameLst>
                                          <p:attrName>style.visibility</p:attrName>
                                        </p:attrNameLst>
                                      </p:cBhvr>
                                      <p:to>
                                        <p:strVal val="visible"/>
                                      </p:to>
                                    </p:set>
                                    <p:animEffect filter="dissolve" transition="in">
                                      <p:cBhvr>
                                        <p:cTn id="86" dur="1000"/>
                                        <p:tgtEl>
                                          <p:spTgt spid="523"/>
                                        </p:tgtEl>
                                      </p:cBhvr>
                                    </p:animEffect>
                                  </p:childTnLst>
                                </p:cTn>
                              </p:par>
                            </p:childTnLst>
                          </p:cTn>
                        </p:par>
                        <p:par>
                          <p:cTn id="87" fill="hold">
                            <p:stCondLst>
                              <p:cond delay="2000"/>
                            </p:stCondLst>
                            <p:childTnLst>
                              <p:par>
                                <p:cTn id="88" presetClass="entr" nodeType="afterEffect" presetID="9" grpId="21" fill="hold">
                                  <p:stCondLst>
                                    <p:cond delay="0"/>
                                  </p:stCondLst>
                                  <p:iterate type="el" backwards="0">
                                    <p:tmAbs val="0"/>
                                  </p:iterate>
                                  <p:childTnLst>
                                    <p:set>
                                      <p:cBhvr>
                                        <p:cTn id="89" fill="hold"/>
                                        <p:tgtEl>
                                          <p:spTgt spid="525"/>
                                        </p:tgtEl>
                                        <p:attrNameLst>
                                          <p:attrName>style.visibility</p:attrName>
                                        </p:attrNameLst>
                                      </p:cBhvr>
                                      <p:to>
                                        <p:strVal val="visible"/>
                                      </p:to>
                                    </p:set>
                                    <p:animEffect filter="dissolve" transition="in">
                                      <p:cBhvr>
                                        <p:cTn id="90" dur="1000"/>
                                        <p:tgtEl>
                                          <p:spTgt spid="525"/>
                                        </p:tgtEl>
                                      </p:cBhvr>
                                    </p:animEffect>
                                  </p:childTnLst>
                                </p:cTn>
                              </p:par>
                            </p:childTnLst>
                          </p:cTn>
                        </p:par>
                        <p:par>
                          <p:cTn id="91" fill="hold">
                            <p:stCondLst>
                              <p:cond delay="3000"/>
                            </p:stCondLst>
                            <p:childTnLst>
                              <p:par>
                                <p:cTn id="92" presetClass="entr" nodeType="afterEffect" presetID="9" grpId="22" fill="hold">
                                  <p:stCondLst>
                                    <p:cond delay="0"/>
                                  </p:stCondLst>
                                  <p:iterate type="el" backwards="0">
                                    <p:tmAbs val="0"/>
                                  </p:iterate>
                                  <p:childTnLst>
                                    <p:set>
                                      <p:cBhvr>
                                        <p:cTn id="93" fill="hold"/>
                                        <p:tgtEl>
                                          <p:spTgt spid="528"/>
                                        </p:tgtEl>
                                        <p:attrNameLst>
                                          <p:attrName>style.visibility</p:attrName>
                                        </p:attrNameLst>
                                      </p:cBhvr>
                                      <p:to>
                                        <p:strVal val="visible"/>
                                      </p:to>
                                    </p:set>
                                    <p:animEffect filter="dissolve" transition="in">
                                      <p:cBhvr>
                                        <p:cTn id="94" dur="1000"/>
                                        <p:tgtEl>
                                          <p:spTgt spid="528"/>
                                        </p:tgtEl>
                                      </p:cBhvr>
                                    </p:animEffect>
                                  </p:childTnLst>
                                </p:cTn>
                              </p:par>
                            </p:childTnLst>
                          </p:cTn>
                        </p:par>
                      </p:childTnLst>
                    </p:cTn>
                  </p:par>
                  <p:par>
                    <p:cTn id="95" fill="hold">
                      <p:stCondLst>
                        <p:cond delay="indefinite"/>
                      </p:stCondLst>
                      <p:childTnLst>
                        <p:par>
                          <p:cTn id="96" fill="hold">
                            <p:stCondLst>
                              <p:cond delay="0"/>
                            </p:stCondLst>
                            <p:childTnLst>
                              <p:par>
                                <p:cTn id="97" presetClass="entr" nodeType="clickEffect" presetID="9" grpId="23" fill="hold">
                                  <p:stCondLst>
                                    <p:cond delay="0"/>
                                  </p:stCondLst>
                                  <p:iterate type="el" backwards="0">
                                    <p:tmAbs val="0"/>
                                  </p:iterate>
                                  <p:childTnLst>
                                    <p:set>
                                      <p:cBhvr>
                                        <p:cTn id="98" fill="hold"/>
                                        <p:tgtEl>
                                          <p:spTgt spid="515"/>
                                        </p:tgtEl>
                                        <p:attrNameLst>
                                          <p:attrName>style.visibility</p:attrName>
                                        </p:attrNameLst>
                                      </p:cBhvr>
                                      <p:to>
                                        <p:strVal val="visible"/>
                                      </p:to>
                                    </p:set>
                                    <p:animEffect filter="dissolve" transition="in">
                                      <p:cBhvr>
                                        <p:cTn id="99" dur="1000"/>
                                        <p:tgtEl>
                                          <p:spTgt spid="515"/>
                                        </p:tgtEl>
                                      </p:cBhvr>
                                    </p:animEffect>
                                  </p:childTnLst>
                                </p:cTn>
                              </p:par>
                            </p:childTnLst>
                          </p:cTn>
                        </p:par>
                        <p:par>
                          <p:cTn id="100" fill="hold">
                            <p:stCondLst>
                              <p:cond delay="1000"/>
                            </p:stCondLst>
                            <p:childTnLst>
                              <p:par>
                                <p:cTn id="101" presetClass="entr" nodeType="afterEffect" presetID="9" grpId="24" fill="hold">
                                  <p:stCondLst>
                                    <p:cond delay="0"/>
                                  </p:stCondLst>
                                  <p:iterate type="el" backwards="0">
                                    <p:tmAbs val="0"/>
                                  </p:iterate>
                                  <p:childTnLst>
                                    <p:set>
                                      <p:cBhvr>
                                        <p:cTn id="102" fill="hold"/>
                                        <p:tgtEl>
                                          <p:spTgt spid="516"/>
                                        </p:tgtEl>
                                        <p:attrNameLst>
                                          <p:attrName>style.visibility</p:attrName>
                                        </p:attrNameLst>
                                      </p:cBhvr>
                                      <p:to>
                                        <p:strVal val="visible"/>
                                      </p:to>
                                    </p:set>
                                    <p:animEffect filter="dissolve" transition="in">
                                      <p:cBhvr>
                                        <p:cTn id="103" dur="1000"/>
                                        <p:tgtEl>
                                          <p:spTgt spid="516"/>
                                        </p:tgtEl>
                                      </p:cBhvr>
                                    </p:animEffect>
                                  </p:childTnLst>
                                </p:cTn>
                              </p:par>
                            </p:childTnLst>
                          </p:cTn>
                        </p:par>
                        <p:par>
                          <p:cTn id="104" fill="hold">
                            <p:stCondLst>
                              <p:cond delay="2000"/>
                            </p:stCondLst>
                            <p:childTnLst>
                              <p:par>
                                <p:cTn id="105" presetClass="entr" nodeType="afterEffect" presetID="9" grpId="25" fill="hold">
                                  <p:stCondLst>
                                    <p:cond delay="0"/>
                                  </p:stCondLst>
                                  <p:iterate type="el" backwards="0">
                                    <p:tmAbs val="0"/>
                                  </p:iterate>
                                  <p:childTnLst>
                                    <p:set>
                                      <p:cBhvr>
                                        <p:cTn id="106" fill="hold"/>
                                        <p:tgtEl>
                                          <p:spTgt spid="520"/>
                                        </p:tgtEl>
                                        <p:attrNameLst>
                                          <p:attrName>style.visibility</p:attrName>
                                        </p:attrNameLst>
                                      </p:cBhvr>
                                      <p:to>
                                        <p:strVal val="visible"/>
                                      </p:to>
                                    </p:set>
                                    <p:animEffect filter="dissolve" transition="in">
                                      <p:cBhvr>
                                        <p:cTn id="107" dur="1000"/>
                                        <p:tgtEl>
                                          <p:spTgt spid="520"/>
                                        </p:tgtEl>
                                      </p:cBhvr>
                                    </p:animEffect>
                                  </p:childTnLst>
                                </p:cTn>
                              </p:par>
                            </p:childTnLst>
                          </p:cTn>
                        </p:par>
                        <p:par>
                          <p:cTn id="108" fill="hold">
                            <p:stCondLst>
                              <p:cond delay="3000"/>
                            </p:stCondLst>
                            <p:childTnLst>
                              <p:par>
                                <p:cTn id="109" presetClass="entr" nodeType="afterEffect" presetID="9" grpId="26" fill="hold">
                                  <p:stCondLst>
                                    <p:cond delay="0"/>
                                  </p:stCondLst>
                                  <p:iterate type="el" backwards="0">
                                    <p:tmAbs val="0"/>
                                  </p:iterate>
                                  <p:childTnLst>
                                    <p:set>
                                      <p:cBhvr>
                                        <p:cTn id="110" fill="hold"/>
                                        <p:tgtEl>
                                          <p:spTgt spid="526"/>
                                        </p:tgtEl>
                                        <p:attrNameLst>
                                          <p:attrName>style.visibility</p:attrName>
                                        </p:attrNameLst>
                                      </p:cBhvr>
                                      <p:to>
                                        <p:strVal val="visible"/>
                                      </p:to>
                                    </p:set>
                                    <p:animEffect filter="dissolve" transition="in">
                                      <p:cBhvr>
                                        <p:cTn id="111" dur="1000"/>
                                        <p:tgtEl>
                                          <p:spTgt spid="526"/>
                                        </p:tgtEl>
                                      </p:cBhvr>
                                    </p:animEffect>
                                  </p:childTnLst>
                                </p:cTn>
                              </p:par>
                            </p:childTnLst>
                          </p:cTn>
                        </p:par>
                        <p:par>
                          <p:cTn id="112" fill="hold">
                            <p:stCondLst>
                              <p:cond delay="4000"/>
                            </p:stCondLst>
                            <p:childTnLst>
                              <p:par>
                                <p:cTn id="113" presetClass="entr" nodeType="afterEffect" presetID="9" grpId="27" fill="hold">
                                  <p:stCondLst>
                                    <p:cond delay="0"/>
                                  </p:stCondLst>
                                  <p:iterate type="el" backwards="0">
                                    <p:tmAbs val="0"/>
                                  </p:iterate>
                                  <p:childTnLst>
                                    <p:set>
                                      <p:cBhvr>
                                        <p:cTn id="114" fill="hold"/>
                                        <p:tgtEl>
                                          <p:spTgt spid="530"/>
                                        </p:tgtEl>
                                        <p:attrNameLst>
                                          <p:attrName>style.visibility</p:attrName>
                                        </p:attrNameLst>
                                      </p:cBhvr>
                                      <p:to>
                                        <p:strVal val="visible"/>
                                      </p:to>
                                    </p:set>
                                    <p:animEffect filter="dissolve" transition="in">
                                      <p:cBhvr>
                                        <p:cTn id="115" dur="1000"/>
                                        <p:tgtEl>
                                          <p:spTgt spid="530"/>
                                        </p:tgtEl>
                                      </p:cBhvr>
                                    </p:animEffect>
                                  </p:childTnLst>
                                </p:cTn>
                              </p:par>
                            </p:childTnLst>
                          </p:cTn>
                        </p:par>
                        <p:par>
                          <p:cTn id="116" fill="hold">
                            <p:stCondLst>
                              <p:cond delay="5000"/>
                            </p:stCondLst>
                            <p:childTnLst>
                              <p:par>
                                <p:cTn id="117" presetClass="entr" nodeType="afterEffect" presetID="9" grpId="28" fill="hold">
                                  <p:stCondLst>
                                    <p:cond delay="0"/>
                                  </p:stCondLst>
                                  <p:iterate type="el" backwards="0">
                                    <p:tmAbs val="0"/>
                                  </p:iterate>
                                  <p:childTnLst>
                                    <p:set>
                                      <p:cBhvr>
                                        <p:cTn id="118" fill="hold"/>
                                        <p:tgtEl>
                                          <p:spTgt spid="531"/>
                                        </p:tgtEl>
                                        <p:attrNameLst>
                                          <p:attrName>style.visibility</p:attrName>
                                        </p:attrNameLst>
                                      </p:cBhvr>
                                      <p:to>
                                        <p:strVal val="visible"/>
                                      </p:to>
                                    </p:set>
                                    <p:animEffect filter="dissolve" transition="in">
                                      <p:cBhvr>
                                        <p:cTn id="119" dur="1000"/>
                                        <p:tgtEl>
                                          <p:spTgt spid="531"/>
                                        </p:tgtEl>
                                      </p:cBhvr>
                                    </p:animEffect>
                                  </p:childTnLst>
                                </p:cTn>
                              </p:par>
                            </p:childTnLst>
                          </p:cTn>
                        </p:par>
                        <p:par>
                          <p:cTn id="120" fill="hold">
                            <p:stCondLst>
                              <p:cond delay="6000"/>
                            </p:stCondLst>
                            <p:childTnLst>
                              <p:par>
                                <p:cTn id="121" presetClass="entr" nodeType="afterEffect" presetID="9" grpId="29" fill="hold">
                                  <p:stCondLst>
                                    <p:cond delay="0"/>
                                  </p:stCondLst>
                                  <p:iterate type="el" backwards="0">
                                    <p:tmAbs val="0"/>
                                  </p:iterate>
                                  <p:childTnLst>
                                    <p:set>
                                      <p:cBhvr>
                                        <p:cTn id="122" fill="hold"/>
                                        <p:tgtEl>
                                          <p:spTgt spid="534"/>
                                        </p:tgtEl>
                                        <p:attrNameLst>
                                          <p:attrName>style.visibility</p:attrName>
                                        </p:attrNameLst>
                                      </p:cBhvr>
                                      <p:to>
                                        <p:strVal val="visible"/>
                                      </p:to>
                                    </p:set>
                                    <p:animEffect filter="dissolve" transition="in">
                                      <p:cBhvr>
                                        <p:cTn id="123" dur="1000"/>
                                        <p:tgtEl>
                                          <p:spTgt spid="534"/>
                                        </p:tgtEl>
                                      </p:cBhvr>
                                    </p:animEffect>
                                  </p:childTnLst>
                                </p:cTn>
                              </p:par>
                            </p:childTnLst>
                          </p:cTn>
                        </p:par>
                        <p:par>
                          <p:cTn id="124" fill="hold">
                            <p:stCondLst>
                              <p:cond delay="7000"/>
                            </p:stCondLst>
                            <p:childTnLst>
                              <p:par>
                                <p:cTn id="125" presetClass="entr" nodeType="afterEffect" presetID="9" grpId="30" fill="hold">
                                  <p:stCondLst>
                                    <p:cond delay="0"/>
                                  </p:stCondLst>
                                  <p:iterate type="el" backwards="0">
                                    <p:tmAbs val="0"/>
                                  </p:iterate>
                                  <p:childTnLst>
                                    <p:set>
                                      <p:cBhvr>
                                        <p:cTn id="126" fill="hold"/>
                                        <p:tgtEl>
                                          <p:spTgt spid="536"/>
                                        </p:tgtEl>
                                        <p:attrNameLst>
                                          <p:attrName>style.visibility</p:attrName>
                                        </p:attrNameLst>
                                      </p:cBhvr>
                                      <p:to>
                                        <p:strVal val="visible"/>
                                      </p:to>
                                    </p:set>
                                    <p:animEffect filter="dissolve" transition="in">
                                      <p:cBhvr>
                                        <p:cTn id="127" dur="1000"/>
                                        <p:tgtEl>
                                          <p:spTgt spid="536"/>
                                        </p:tgtEl>
                                      </p:cBhvr>
                                    </p:animEffect>
                                  </p:childTnLst>
                                </p:cTn>
                              </p:par>
                            </p:childTnLst>
                          </p:cTn>
                        </p:par>
                      </p:childTnLst>
                    </p:cTn>
                  </p:par>
                  <p:par>
                    <p:cTn id="128" fill="hold">
                      <p:stCondLst>
                        <p:cond delay="indefinite"/>
                      </p:stCondLst>
                      <p:childTnLst>
                        <p:par>
                          <p:cTn id="129" fill="hold">
                            <p:stCondLst>
                              <p:cond delay="0"/>
                            </p:stCondLst>
                            <p:childTnLst>
                              <p:par>
                                <p:cTn id="130" presetClass="entr" nodeType="clickEffect" presetID="9" grpId="31" fill="hold">
                                  <p:stCondLst>
                                    <p:cond delay="0"/>
                                  </p:stCondLst>
                                  <p:iterate type="el" backwards="0">
                                    <p:tmAbs val="0"/>
                                  </p:iterate>
                                  <p:childTnLst>
                                    <p:set>
                                      <p:cBhvr>
                                        <p:cTn id="131" fill="hold"/>
                                        <p:tgtEl>
                                          <p:spTgt spid="543"/>
                                        </p:tgtEl>
                                        <p:attrNameLst>
                                          <p:attrName>style.visibility</p:attrName>
                                        </p:attrNameLst>
                                      </p:cBhvr>
                                      <p:to>
                                        <p:strVal val="visible"/>
                                      </p:to>
                                    </p:set>
                                    <p:animEffect filter="dissolve" transition="in">
                                      <p:cBhvr>
                                        <p:cTn id="132" dur="75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6" grpId="24"/>
      <p:bldP build="whole" bldLvl="1" animBg="1" rev="0" advAuto="0" spid="534" grpId="29"/>
      <p:bldP build="whole" bldLvl="1" animBg="1" rev="0" advAuto="0" spid="543" grpId="31"/>
      <p:bldP build="whole" bldLvl="1" animBg="1" rev="0" advAuto="0" spid="521" grpId="9"/>
      <p:bldP build="whole" bldLvl="1" animBg="1" rev="0" advAuto="0" spid="529" grpId="6"/>
      <p:bldP build="whole" bldLvl="1" animBg="1" rev="0" advAuto="0" spid="542" grpId="5"/>
      <p:bldP build="whole" bldLvl="1" animBg="1" rev="0" advAuto="0" spid="513" grpId="7"/>
      <p:bldP build="whole" bldLvl="1" animBg="1" rev="0" advAuto="0" spid="518" grpId="12"/>
      <p:bldP build="whole" bldLvl="1" animBg="1" rev="0" advAuto="0" spid="539" grpId="11"/>
      <p:bldP build="whole" bldLvl="1" animBg="1" rev="0" advAuto="0" spid="533" grpId="1"/>
      <p:bldP build="whole" bldLvl="1" animBg="1" rev="0" advAuto="0" spid="523" grpId="20"/>
      <p:bldP build="whole" bldLvl="1" animBg="1" rev="0" advAuto="0" spid="525" grpId="21"/>
      <p:bldP build="whole" bldLvl="1" animBg="1" rev="0" advAuto="0" spid="535" grpId="17"/>
      <p:bldP build="whole" bldLvl="1" animBg="1" rev="0" advAuto="0" spid="528" grpId="22"/>
      <p:bldP build="whole" bldLvl="1" animBg="1" rev="0" advAuto="0" spid="522" grpId="14"/>
      <p:bldP build="whole" bldLvl="1" animBg="1" rev="0" advAuto="0" spid="524" grpId="10"/>
      <p:bldP build="whole" bldLvl="1" animBg="1" rev="0" advAuto="0" spid="527" grpId="15"/>
      <p:bldP build="whole" bldLvl="1" animBg="1" rev="0" advAuto="0" spid="532" grpId="16"/>
      <p:bldP build="whole" bldLvl="1" animBg="1" rev="0" advAuto="0" spid="514" grpId="19"/>
      <p:bldP build="whole" bldLvl="1" animBg="1" rev="0" advAuto="0" spid="515" grpId="23"/>
      <p:bldP build="whole" bldLvl="1" animBg="1" rev="0" advAuto="0" spid="541" grpId="18"/>
      <p:bldP build="whole" bldLvl="1" animBg="1" rev="0" advAuto="0" spid="526" grpId="26"/>
      <p:bldP build="whole" bldLvl="1" animBg="1" rev="0" advAuto="0" spid="537" grpId="2"/>
      <p:bldP build="whole" bldLvl="1" animBg="1" rev="0" advAuto="0" spid="540" grpId="4"/>
      <p:bldP build="whole" bldLvl="1" animBg="1" rev="0" advAuto="0" spid="530" grpId="27"/>
      <p:bldP build="whole" bldLvl="1" animBg="1" rev="0" advAuto="0" spid="519" grpId="13"/>
      <p:bldP build="whole" bldLvl="1" animBg="1" rev="0" advAuto="0" spid="531" grpId="28"/>
      <p:bldP build="whole" bldLvl="1" animBg="1" rev="0" advAuto="0" spid="536" grpId="30"/>
      <p:bldP build="whole" bldLvl="1" animBg="1" rev="0" advAuto="0" spid="538" grpId="3"/>
      <p:bldP build="whole" bldLvl="1" animBg="1" rev="0" advAuto="0" spid="520" grpId="25"/>
      <p:bldP build="whole" bldLvl="1" animBg="1" rev="0" advAuto="0" spid="517" grpId="8"/>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5" name="Image" descr="Image"/>
          <p:cNvPicPr>
            <a:picLocks noChangeAspect="1"/>
          </p:cNvPicPr>
          <p:nvPr/>
        </p:nvPicPr>
        <p:blipFill>
          <a:blip r:embed="rId2">
            <a:extLst/>
          </a:blip>
          <a:stretch>
            <a:fillRect/>
          </a:stretch>
        </p:blipFill>
        <p:spPr>
          <a:xfrm>
            <a:off x="2537195" y="2646183"/>
            <a:ext cx="11181610" cy="3362169"/>
          </a:xfrm>
          <a:prstGeom prst="rect">
            <a:avLst/>
          </a:prstGeom>
          <a:ln w="3175">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50" name="Group"/>
          <p:cNvGrpSpPr/>
          <p:nvPr/>
        </p:nvGrpSpPr>
        <p:grpSpPr>
          <a:xfrm>
            <a:off x="10040197" y="3614915"/>
            <a:ext cx="3862597" cy="2160135"/>
            <a:chOff x="-98067" y="0"/>
            <a:chExt cx="3862595" cy="2160133"/>
          </a:xfrm>
        </p:grpSpPr>
        <p:pic>
          <p:nvPicPr>
            <p:cNvPr id="547" name="Screen Shot 2019-04-11 at 12.48.15 PM.png" descr="Screen Shot 2019-04-11 at 12.48.15 PM.png"/>
            <p:cNvPicPr>
              <a:picLocks noChangeAspect="1"/>
            </p:cNvPicPr>
            <p:nvPr/>
          </p:nvPicPr>
          <p:blipFill>
            <a:blip r:embed="rId2">
              <a:extLst/>
            </a:blip>
            <a:srcRect l="0" t="0" r="0" b="0"/>
            <a:stretch>
              <a:fillRect/>
            </a:stretch>
          </p:blipFill>
          <p:spPr>
            <a:xfrm>
              <a:off x="0" y="0"/>
              <a:ext cx="3568700" cy="1409700"/>
            </a:xfrm>
            <a:prstGeom prst="rect">
              <a:avLst/>
            </a:prstGeom>
            <a:ln w="3175" cap="flat">
              <a:noFill/>
              <a:miter lim="400000"/>
            </a:ln>
            <a:effectLst/>
          </p:spPr>
        </p:pic>
        <p:sp>
          <p:nvSpPr>
            <p:cNvPr id="548" name="Rectangle"/>
            <p:cNvSpPr/>
            <p:nvPr/>
          </p:nvSpPr>
          <p:spPr>
            <a:xfrm>
              <a:off x="1631423" y="611903"/>
              <a:ext cx="2133105" cy="812801"/>
            </a:xfrm>
            <a:prstGeom prst="rect">
              <a:avLst/>
            </a:prstGeom>
            <a:solidFill>
              <a:srgbClr val="FFFFFF"/>
            </a:solidFill>
            <a:ln w="3175" cap="flat">
              <a:noFill/>
              <a:miter lim="400000"/>
            </a:ln>
            <a:effectLst/>
          </p:spPr>
          <p:txBody>
            <a:bodyPr wrap="square" lIns="33866" tIns="33866" rIns="33866" bIns="33866" numCol="1" anchor="ctr">
              <a:noAutofit/>
            </a:bodyPr>
            <a:lstStyle/>
            <a:p>
              <a:pPr marL="0" indent="0" algn="ctr">
                <a:spcBef>
                  <a:spcPts val="0"/>
                </a:spcBef>
                <a:buSzTx/>
                <a:buNone/>
                <a:defRPr sz="2000">
                  <a:solidFill>
                    <a:srgbClr val="FFFFFF"/>
                  </a:solidFill>
                  <a:latin typeface="+mn-lt"/>
                  <a:ea typeface="+mn-ea"/>
                  <a:cs typeface="+mn-cs"/>
                  <a:sym typeface="Helvetica Light"/>
                </a:defRPr>
              </a:pPr>
            </a:p>
          </p:txBody>
        </p:sp>
        <p:sp>
          <p:nvSpPr>
            <p:cNvPr id="549" name="Rectangle"/>
            <p:cNvSpPr/>
            <p:nvPr/>
          </p:nvSpPr>
          <p:spPr>
            <a:xfrm>
              <a:off x="-98068" y="1347333"/>
              <a:ext cx="2133104" cy="812801"/>
            </a:xfrm>
            <a:prstGeom prst="rect">
              <a:avLst/>
            </a:prstGeom>
            <a:solidFill>
              <a:srgbClr val="FFFFFF"/>
            </a:solidFill>
            <a:ln w="3175" cap="flat">
              <a:noFill/>
              <a:miter lim="400000"/>
            </a:ln>
            <a:effectLst/>
          </p:spPr>
          <p:txBody>
            <a:bodyPr wrap="square" lIns="33866" tIns="33866" rIns="33866" bIns="33866" numCol="1" anchor="ctr">
              <a:noAutofit/>
            </a:bodyPr>
            <a:lstStyle/>
            <a:p>
              <a:pPr marL="0" indent="0" algn="ctr">
                <a:spcBef>
                  <a:spcPts val="0"/>
                </a:spcBef>
                <a:buSzTx/>
                <a:buNone/>
                <a:defRPr sz="2000">
                  <a:solidFill>
                    <a:srgbClr val="FFFFFF"/>
                  </a:solidFill>
                  <a:latin typeface="+mn-lt"/>
                  <a:ea typeface="+mn-ea"/>
                  <a:cs typeface="+mn-cs"/>
                  <a:sym typeface="Helvetica Light"/>
                </a:defRPr>
              </a:pPr>
            </a:p>
          </p:txBody>
        </p:sp>
      </p:grpSp>
      <p:pic>
        <p:nvPicPr>
          <p:cNvPr id="551" name="droppedImage.png" descr="droppedImage.png"/>
          <p:cNvPicPr>
            <a:picLocks noChangeAspect="1"/>
          </p:cNvPicPr>
          <p:nvPr/>
        </p:nvPicPr>
        <p:blipFill>
          <a:blip r:embed="rId3">
            <a:extLst/>
          </a:blip>
          <a:stretch>
            <a:fillRect/>
          </a:stretch>
        </p:blipFill>
        <p:spPr>
          <a:xfrm>
            <a:off x="-63843" y="420998"/>
            <a:ext cx="3420783" cy="3060701"/>
          </a:xfrm>
          <a:prstGeom prst="rect">
            <a:avLst/>
          </a:prstGeom>
          <a:ln w="3175">
            <a:miter lim="400000"/>
          </a:ln>
        </p:spPr>
      </p:pic>
      <p:pic>
        <p:nvPicPr>
          <p:cNvPr id="552" name="droppedImage.png" descr="droppedImage.png"/>
          <p:cNvPicPr>
            <a:picLocks noChangeAspect="1"/>
          </p:cNvPicPr>
          <p:nvPr/>
        </p:nvPicPr>
        <p:blipFill>
          <a:blip r:embed="rId4">
            <a:extLst/>
          </a:blip>
          <a:stretch>
            <a:fillRect/>
          </a:stretch>
        </p:blipFill>
        <p:spPr>
          <a:xfrm>
            <a:off x="10692180" y="6322497"/>
            <a:ext cx="3632201" cy="1892301"/>
          </a:xfrm>
          <a:prstGeom prst="rect">
            <a:avLst/>
          </a:prstGeom>
          <a:ln w="3175">
            <a:miter lim="400000"/>
          </a:ln>
        </p:spPr>
      </p:pic>
      <p:pic>
        <p:nvPicPr>
          <p:cNvPr id="553" name="droppedImage.png" descr="droppedImage.png"/>
          <p:cNvPicPr>
            <a:picLocks noChangeAspect="1"/>
          </p:cNvPicPr>
          <p:nvPr/>
        </p:nvPicPr>
        <p:blipFill>
          <a:blip r:embed="rId5">
            <a:extLst/>
          </a:blip>
          <a:stretch>
            <a:fillRect/>
          </a:stretch>
        </p:blipFill>
        <p:spPr>
          <a:xfrm>
            <a:off x="9055667" y="689455"/>
            <a:ext cx="2794001" cy="812801"/>
          </a:xfrm>
          <a:prstGeom prst="rect">
            <a:avLst/>
          </a:prstGeom>
          <a:ln w="3175">
            <a:miter lim="400000"/>
          </a:ln>
        </p:spPr>
      </p:pic>
      <p:pic>
        <p:nvPicPr>
          <p:cNvPr id="554" name="droppedImage.png" descr="droppedImage.png"/>
          <p:cNvPicPr>
            <a:picLocks noChangeAspect="1"/>
          </p:cNvPicPr>
          <p:nvPr/>
        </p:nvPicPr>
        <p:blipFill>
          <a:blip r:embed="rId6">
            <a:extLst/>
          </a:blip>
          <a:stretch>
            <a:fillRect/>
          </a:stretch>
        </p:blipFill>
        <p:spPr>
          <a:xfrm>
            <a:off x="4686012" y="2924981"/>
            <a:ext cx="4896467" cy="2060676"/>
          </a:xfrm>
          <a:prstGeom prst="rect">
            <a:avLst/>
          </a:prstGeom>
          <a:ln w="3175">
            <a:miter lim="400000"/>
          </a:ln>
        </p:spPr>
      </p:pic>
      <p:pic>
        <p:nvPicPr>
          <p:cNvPr id="555" name="droppedImage.png" descr="droppedImage.png"/>
          <p:cNvPicPr>
            <a:picLocks noChangeAspect="1"/>
          </p:cNvPicPr>
          <p:nvPr/>
        </p:nvPicPr>
        <p:blipFill>
          <a:blip r:embed="rId7">
            <a:extLst/>
          </a:blip>
          <a:stretch>
            <a:fillRect/>
          </a:stretch>
        </p:blipFill>
        <p:spPr>
          <a:xfrm>
            <a:off x="6128581" y="5080939"/>
            <a:ext cx="5318718" cy="1605651"/>
          </a:xfrm>
          <a:prstGeom prst="rect">
            <a:avLst/>
          </a:prstGeom>
          <a:ln w="3175">
            <a:miter lim="400000"/>
          </a:ln>
        </p:spPr>
      </p:pic>
      <p:pic>
        <p:nvPicPr>
          <p:cNvPr id="556" name="droppedImage.png" descr="droppedImage.png"/>
          <p:cNvPicPr>
            <a:picLocks noChangeAspect="1"/>
          </p:cNvPicPr>
          <p:nvPr/>
        </p:nvPicPr>
        <p:blipFill>
          <a:blip r:embed="rId8">
            <a:extLst/>
          </a:blip>
          <a:stretch>
            <a:fillRect/>
          </a:stretch>
        </p:blipFill>
        <p:spPr>
          <a:xfrm>
            <a:off x="692298" y="3749425"/>
            <a:ext cx="3187701" cy="1422401"/>
          </a:xfrm>
          <a:prstGeom prst="rect">
            <a:avLst/>
          </a:prstGeom>
          <a:ln w="3175">
            <a:miter lim="400000"/>
          </a:ln>
        </p:spPr>
      </p:pic>
      <p:pic>
        <p:nvPicPr>
          <p:cNvPr id="557" name="droppedImage.png" descr="droppedImage.png"/>
          <p:cNvPicPr>
            <a:picLocks noChangeAspect="1"/>
          </p:cNvPicPr>
          <p:nvPr/>
        </p:nvPicPr>
        <p:blipFill>
          <a:blip r:embed="rId9">
            <a:extLst/>
          </a:blip>
          <a:stretch>
            <a:fillRect/>
          </a:stretch>
        </p:blipFill>
        <p:spPr>
          <a:xfrm>
            <a:off x="2965605" y="1930753"/>
            <a:ext cx="1917701" cy="1079501"/>
          </a:xfrm>
          <a:prstGeom prst="rect">
            <a:avLst/>
          </a:prstGeom>
          <a:ln w="3175">
            <a:miter lim="400000"/>
          </a:ln>
        </p:spPr>
      </p:pic>
      <p:pic>
        <p:nvPicPr>
          <p:cNvPr id="558" name="droppedImage.png" descr="droppedImage.png"/>
          <p:cNvPicPr>
            <a:picLocks noChangeAspect="1"/>
          </p:cNvPicPr>
          <p:nvPr/>
        </p:nvPicPr>
        <p:blipFill>
          <a:blip r:embed="rId10">
            <a:extLst/>
          </a:blip>
          <a:stretch>
            <a:fillRect/>
          </a:stretch>
        </p:blipFill>
        <p:spPr>
          <a:xfrm>
            <a:off x="6362538" y="1656953"/>
            <a:ext cx="5223067" cy="1172747"/>
          </a:xfrm>
          <a:prstGeom prst="rect">
            <a:avLst/>
          </a:prstGeom>
          <a:ln w="3175">
            <a:miter lim="400000"/>
          </a:ln>
        </p:spPr>
      </p:pic>
      <p:grpSp>
        <p:nvGrpSpPr>
          <p:cNvPr id="561" name="Group"/>
          <p:cNvGrpSpPr/>
          <p:nvPr/>
        </p:nvGrpSpPr>
        <p:grpSpPr>
          <a:xfrm>
            <a:off x="1353474" y="7093453"/>
            <a:ext cx="5797551" cy="1054101"/>
            <a:chOff x="0" y="0"/>
            <a:chExt cx="5797550" cy="1054100"/>
          </a:xfrm>
        </p:grpSpPr>
        <p:sp>
          <p:nvSpPr>
            <p:cNvPr id="559" name="Rectangle"/>
            <p:cNvSpPr/>
            <p:nvPr/>
          </p:nvSpPr>
          <p:spPr>
            <a:xfrm>
              <a:off x="0" y="0"/>
              <a:ext cx="5797550" cy="1054100"/>
            </a:xfrm>
            <a:prstGeom prst="rect">
              <a:avLst/>
            </a:prstGeom>
            <a:solidFill>
              <a:srgbClr val="929292"/>
            </a:solidFill>
            <a:ln w="25400" cap="flat">
              <a:solidFill>
                <a:srgbClr val="000000"/>
              </a:solidFill>
              <a:prstDash val="solid"/>
              <a:miter lim="400000"/>
            </a:ln>
            <a:effectLst/>
          </p:spPr>
          <p:txBody>
            <a:bodyPr wrap="square" lIns="38100" tIns="38100" rIns="38100" bIns="38100" numCol="1" anchor="t">
              <a:noAutofit/>
            </a:bodyPr>
            <a:lstStyle/>
            <a:p>
              <a:pPr marL="0" indent="0" algn="ctr" defTabSz="774700">
                <a:spcBef>
                  <a:spcPts val="0"/>
                </a:spcBef>
                <a:buClr>
                  <a:srgbClr val="000000"/>
                </a:buClr>
                <a:buSzTx/>
                <a:buNone/>
                <a:defRPr sz="52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pic>
          <p:nvPicPr>
            <p:cNvPr id="560" name="droppedImage.png" descr="droppedImage.png"/>
            <p:cNvPicPr>
              <a:picLocks noChangeAspect="1"/>
            </p:cNvPicPr>
            <p:nvPr/>
          </p:nvPicPr>
          <p:blipFill>
            <a:blip r:embed="rId11">
              <a:extLst/>
            </a:blip>
            <a:stretch>
              <a:fillRect/>
            </a:stretch>
          </p:blipFill>
          <p:spPr>
            <a:xfrm>
              <a:off x="263525" y="158115"/>
              <a:ext cx="5270502" cy="737871"/>
            </a:xfrm>
            <a:prstGeom prst="rect">
              <a:avLst/>
            </a:prstGeom>
            <a:ln w="3175" cap="flat">
              <a:noFill/>
              <a:miter lim="400000"/>
            </a:ln>
            <a:effectLst/>
          </p:spPr>
        </p:pic>
      </p:grpSp>
      <p:pic>
        <p:nvPicPr>
          <p:cNvPr id="562" name="Image" descr="Image"/>
          <p:cNvPicPr>
            <a:picLocks noChangeAspect="1"/>
          </p:cNvPicPr>
          <p:nvPr/>
        </p:nvPicPr>
        <p:blipFill>
          <a:blip r:embed="rId12">
            <a:extLst/>
          </a:blip>
          <a:stretch>
            <a:fillRect/>
          </a:stretch>
        </p:blipFill>
        <p:spPr>
          <a:xfrm>
            <a:off x="12440791" y="4251214"/>
            <a:ext cx="2967448" cy="2150410"/>
          </a:xfrm>
          <a:prstGeom prst="rect">
            <a:avLst/>
          </a:prstGeom>
          <a:ln w="3175">
            <a:miter lim="400000"/>
          </a:ln>
        </p:spPr>
      </p:pic>
      <p:pic>
        <p:nvPicPr>
          <p:cNvPr id="563" name="droppedImage.png" descr="droppedImage.png"/>
          <p:cNvPicPr>
            <a:picLocks noChangeAspect="1"/>
          </p:cNvPicPr>
          <p:nvPr/>
        </p:nvPicPr>
        <p:blipFill>
          <a:blip r:embed="rId13">
            <a:extLst/>
          </a:blip>
          <a:stretch>
            <a:fillRect/>
          </a:stretch>
        </p:blipFill>
        <p:spPr>
          <a:xfrm>
            <a:off x="3519889" y="622640"/>
            <a:ext cx="2679701" cy="1130301"/>
          </a:xfrm>
          <a:prstGeom prst="rect">
            <a:avLst/>
          </a:prstGeom>
          <a:ln w="3175">
            <a:miter lim="400000"/>
          </a:ln>
        </p:spPr>
      </p:pic>
      <p:pic>
        <p:nvPicPr>
          <p:cNvPr id="564" name="droppedImage.png" descr="droppedImage.png"/>
          <p:cNvPicPr>
            <a:picLocks noChangeAspect="1"/>
          </p:cNvPicPr>
          <p:nvPr/>
        </p:nvPicPr>
        <p:blipFill>
          <a:blip r:embed="rId14">
            <a:extLst/>
          </a:blip>
          <a:stretch>
            <a:fillRect/>
          </a:stretch>
        </p:blipFill>
        <p:spPr>
          <a:xfrm>
            <a:off x="12712700" y="617552"/>
            <a:ext cx="1993900" cy="1981201"/>
          </a:xfrm>
          <a:prstGeom prst="rect">
            <a:avLst/>
          </a:prstGeom>
          <a:ln w="3175">
            <a:miter lim="400000"/>
          </a:ln>
        </p:spPr>
      </p:pic>
      <p:pic>
        <p:nvPicPr>
          <p:cNvPr id="565" name="Image" descr="Image"/>
          <p:cNvPicPr>
            <a:picLocks noChangeAspect="1"/>
          </p:cNvPicPr>
          <p:nvPr/>
        </p:nvPicPr>
        <p:blipFill>
          <a:blip r:embed="rId15">
            <a:extLst/>
          </a:blip>
          <a:stretch>
            <a:fillRect/>
          </a:stretch>
        </p:blipFill>
        <p:spPr>
          <a:xfrm>
            <a:off x="514825" y="5605489"/>
            <a:ext cx="5051481" cy="652720"/>
          </a:xfrm>
          <a:prstGeom prst="rect">
            <a:avLst/>
          </a:prstGeom>
          <a:ln w="3175">
            <a:miter lim="400000"/>
          </a:ln>
        </p:spPr>
      </p:pic>
      <p:pic>
        <p:nvPicPr>
          <p:cNvPr id="566" name="Screen Shot 2019-04-11 at 11.43.40 AM.png" descr="Screen Shot 2019-04-11 at 11.43.40 AM.png"/>
          <p:cNvPicPr>
            <a:picLocks noChangeAspect="1"/>
          </p:cNvPicPr>
          <p:nvPr/>
        </p:nvPicPr>
        <p:blipFill>
          <a:blip r:embed="rId16">
            <a:extLst/>
          </a:blip>
          <a:stretch>
            <a:fillRect/>
          </a:stretch>
        </p:blipFill>
        <p:spPr>
          <a:xfrm>
            <a:off x="7954112" y="6926680"/>
            <a:ext cx="2565401" cy="889001"/>
          </a:xfrm>
          <a:prstGeom prst="rect">
            <a:avLst/>
          </a:prstGeom>
          <a:ln w="3175">
            <a:miter lim="400000"/>
          </a:ln>
        </p:spPr>
      </p:pic>
      <p:pic>
        <p:nvPicPr>
          <p:cNvPr id="567" name="Image" descr="Image"/>
          <p:cNvPicPr>
            <a:picLocks noChangeAspect="1"/>
          </p:cNvPicPr>
          <p:nvPr/>
        </p:nvPicPr>
        <p:blipFill>
          <a:blip r:embed="rId17">
            <a:extLst/>
          </a:blip>
          <a:stretch>
            <a:fillRect/>
          </a:stretch>
        </p:blipFill>
        <p:spPr>
          <a:xfrm>
            <a:off x="11557000" y="2866479"/>
            <a:ext cx="4305300" cy="889001"/>
          </a:xfrm>
          <a:prstGeom prst="rect">
            <a:avLst/>
          </a:prstGeom>
          <a:ln w="3175">
            <a:miter lim="400000"/>
          </a:ln>
        </p:spPr>
      </p:pic>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500" fill="hold"/>
                                        <p:tgtEl>
                                          <p:spTgt spid="551"/>
                                        </p:tgtEl>
                                      </p:cBhvr>
                                    </p:animEffect>
                                    <p:set>
                                      <p:cBhvr>
                                        <p:cTn id="7" fill="hold">
                                          <p:stCondLst>
                                            <p:cond delay="499"/>
                                          </p:stCondLst>
                                        </p:cTn>
                                        <p:tgtEl>
                                          <p:spTgt spid="551"/>
                                        </p:tgtEl>
                                        <p:attrNameLst>
                                          <p:attrName>style.visibility</p:attrName>
                                        </p:attrNameLst>
                                      </p:cBhvr>
                                      <p:to>
                                        <p:strVal val="hidden"/>
                                      </p:to>
                                    </p:set>
                                  </p:childTnLst>
                                </p:cTn>
                              </p:par>
                            </p:childTnLst>
                          </p:cTn>
                        </p:par>
                        <p:par>
                          <p:cTn id="8" fill="hold">
                            <p:stCondLst>
                              <p:cond delay="500"/>
                            </p:stCondLst>
                            <p:childTnLst>
                              <p:par>
                                <p:cTn id="9" presetClass="exit" nodeType="afterEffect" presetID="9" grpId="2" fill="hold">
                                  <p:stCondLst>
                                    <p:cond delay="0"/>
                                  </p:stCondLst>
                                  <p:iterate type="el" backwards="0">
                                    <p:tmAbs val="0"/>
                                  </p:iterate>
                                  <p:childTnLst>
                                    <p:animEffect filter="dissolve" transition="out">
                                      <p:cBhvr>
                                        <p:cTn id="10" dur="500" fill="hold"/>
                                        <p:tgtEl>
                                          <p:spTgt spid="563"/>
                                        </p:tgtEl>
                                      </p:cBhvr>
                                    </p:animEffect>
                                    <p:set>
                                      <p:cBhvr>
                                        <p:cTn id="11" fill="hold">
                                          <p:stCondLst>
                                            <p:cond delay="499"/>
                                          </p:stCondLst>
                                        </p:cTn>
                                        <p:tgtEl>
                                          <p:spTgt spid="563"/>
                                        </p:tgtEl>
                                        <p:attrNameLst>
                                          <p:attrName>style.visibility</p:attrName>
                                        </p:attrNameLst>
                                      </p:cBhvr>
                                      <p:to>
                                        <p:strVal val="hidden"/>
                                      </p:to>
                                    </p:set>
                                  </p:childTnLst>
                                </p:cTn>
                              </p:par>
                            </p:childTnLst>
                          </p:cTn>
                        </p:par>
                        <p:par>
                          <p:cTn id="12" fill="hold">
                            <p:stCondLst>
                              <p:cond delay="1000"/>
                            </p:stCondLst>
                            <p:childTnLst>
                              <p:par>
                                <p:cTn id="13" presetClass="exit" nodeType="afterEffect" presetID="9" grpId="3" fill="hold">
                                  <p:stCondLst>
                                    <p:cond delay="0"/>
                                  </p:stCondLst>
                                  <p:iterate type="el" backwards="0">
                                    <p:tmAbs val="0"/>
                                  </p:iterate>
                                  <p:childTnLst>
                                    <p:animEffect filter="dissolve" transition="out">
                                      <p:cBhvr>
                                        <p:cTn id="14" dur="500" fill="hold"/>
                                        <p:tgtEl>
                                          <p:spTgt spid="553"/>
                                        </p:tgtEl>
                                      </p:cBhvr>
                                    </p:animEffect>
                                    <p:set>
                                      <p:cBhvr>
                                        <p:cTn id="15" fill="hold">
                                          <p:stCondLst>
                                            <p:cond delay="499"/>
                                          </p:stCondLst>
                                        </p:cTn>
                                        <p:tgtEl>
                                          <p:spTgt spid="553"/>
                                        </p:tgtEl>
                                        <p:attrNameLst>
                                          <p:attrName>style.visibility</p:attrName>
                                        </p:attrNameLst>
                                      </p:cBhvr>
                                      <p:to>
                                        <p:strVal val="hidden"/>
                                      </p:to>
                                    </p:set>
                                  </p:childTnLst>
                                </p:cTn>
                              </p:par>
                            </p:childTnLst>
                          </p:cTn>
                        </p:par>
                        <p:par>
                          <p:cTn id="16" fill="hold">
                            <p:stCondLst>
                              <p:cond delay="1500"/>
                            </p:stCondLst>
                            <p:childTnLst>
                              <p:par>
                                <p:cTn id="17" presetClass="exit" nodeType="afterEffect" presetID="9" grpId="4" fill="hold">
                                  <p:stCondLst>
                                    <p:cond delay="0"/>
                                  </p:stCondLst>
                                  <p:iterate type="el" backwards="0">
                                    <p:tmAbs val="0"/>
                                  </p:iterate>
                                  <p:childTnLst>
                                    <p:animEffect filter="dissolve" transition="out">
                                      <p:cBhvr>
                                        <p:cTn id="18" dur="500" fill="hold"/>
                                        <p:tgtEl>
                                          <p:spTgt spid="558"/>
                                        </p:tgtEl>
                                      </p:cBhvr>
                                    </p:animEffect>
                                    <p:set>
                                      <p:cBhvr>
                                        <p:cTn id="19" fill="hold">
                                          <p:stCondLst>
                                            <p:cond delay="499"/>
                                          </p:stCondLst>
                                        </p:cTn>
                                        <p:tgtEl>
                                          <p:spTgt spid="558"/>
                                        </p:tgtEl>
                                        <p:attrNameLst>
                                          <p:attrName>style.visibility</p:attrName>
                                        </p:attrNameLst>
                                      </p:cBhvr>
                                      <p:to>
                                        <p:strVal val="hidden"/>
                                      </p:to>
                                    </p:set>
                                  </p:childTnLst>
                                </p:cTn>
                              </p:par>
                            </p:childTnLst>
                          </p:cTn>
                        </p:par>
                        <p:par>
                          <p:cTn id="20" fill="hold">
                            <p:stCondLst>
                              <p:cond delay="2000"/>
                            </p:stCondLst>
                            <p:childTnLst>
                              <p:par>
                                <p:cTn id="21" presetClass="exit" nodeType="afterEffect" presetID="9" grpId="5" fill="hold">
                                  <p:stCondLst>
                                    <p:cond delay="0"/>
                                  </p:stCondLst>
                                  <p:iterate type="el" backwards="0">
                                    <p:tmAbs val="0"/>
                                  </p:iterate>
                                  <p:childTnLst>
                                    <p:animEffect filter="dissolve" transition="out">
                                      <p:cBhvr>
                                        <p:cTn id="22" dur="500" fill="hold"/>
                                        <p:tgtEl>
                                          <p:spTgt spid="557"/>
                                        </p:tgtEl>
                                      </p:cBhvr>
                                    </p:animEffect>
                                    <p:set>
                                      <p:cBhvr>
                                        <p:cTn id="23" fill="hold">
                                          <p:stCondLst>
                                            <p:cond delay="499"/>
                                          </p:stCondLst>
                                        </p:cTn>
                                        <p:tgtEl>
                                          <p:spTgt spid="557"/>
                                        </p:tgtEl>
                                        <p:attrNameLst>
                                          <p:attrName>style.visibility</p:attrName>
                                        </p:attrNameLst>
                                      </p:cBhvr>
                                      <p:to>
                                        <p:strVal val="hidden"/>
                                      </p:to>
                                    </p:set>
                                  </p:childTnLst>
                                </p:cTn>
                              </p:par>
                            </p:childTnLst>
                          </p:cTn>
                        </p:par>
                        <p:par>
                          <p:cTn id="24" fill="hold">
                            <p:stCondLst>
                              <p:cond delay="2500"/>
                            </p:stCondLst>
                            <p:childTnLst>
                              <p:par>
                                <p:cTn id="25" presetClass="exit" nodeType="afterEffect" presetID="9" grpId="6" fill="hold">
                                  <p:stCondLst>
                                    <p:cond delay="0"/>
                                  </p:stCondLst>
                                  <p:iterate type="el" backwards="0">
                                    <p:tmAbs val="0"/>
                                  </p:iterate>
                                  <p:childTnLst>
                                    <p:animEffect filter="dissolve" transition="out">
                                      <p:cBhvr>
                                        <p:cTn id="26" dur="500" fill="hold"/>
                                        <p:tgtEl>
                                          <p:spTgt spid="554"/>
                                        </p:tgtEl>
                                      </p:cBhvr>
                                    </p:animEffect>
                                    <p:set>
                                      <p:cBhvr>
                                        <p:cTn id="27" fill="hold">
                                          <p:stCondLst>
                                            <p:cond delay="499"/>
                                          </p:stCondLst>
                                        </p:cTn>
                                        <p:tgtEl>
                                          <p:spTgt spid="554"/>
                                        </p:tgtEl>
                                        <p:attrNameLst>
                                          <p:attrName>style.visibility</p:attrName>
                                        </p:attrNameLst>
                                      </p:cBhvr>
                                      <p:to>
                                        <p:strVal val="hidden"/>
                                      </p:to>
                                    </p:set>
                                  </p:childTnLst>
                                </p:cTn>
                              </p:par>
                            </p:childTnLst>
                          </p:cTn>
                        </p:par>
                        <p:par>
                          <p:cTn id="28" fill="hold">
                            <p:stCondLst>
                              <p:cond delay="3000"/>
                            </p:stCondLst>
                            <p:childTnLst>
                              <p:par>
                                <p:cTn id="29" presetClass="exit" nodeType="afterEffect" presetID="9" grpId="7" fill="hold">
                                  <p:stCondLst>
                                    <p:cond delay="0"/>
                                  </p:stCondLst>
                                  <p:iterate type="el" backwards="0">
                                    <p:tmAbs val="0"/>
                                  </p:iterate>
                                  <p:childTnLst>
                                    <p:animEffect filter="dissolve" transition="out">
                                      <p:cBhvr>
                                        <p:cTn id="30" dur="500" fill="hold"/>
                                        <p:tgtEl>
                                          <p:spTgt spid="562"/>
                                        </p:tgtEl>
                                      </p:cBhvr>
                                    </p:animEffect>
                                    <p:set>
                                      <p:cBhvr>
                                        <p:cTn id="31" fill="hold">
                                          <p:stCondLst>
                                            <p:cond delay="499"/>
                                          </p:stCondLst>
                                        </p:cTn>
                                        <p:tgtEl>
                                          <p:spTgt spid="562"/>
                                        </p:tgtEl>
                                        <p:attrNameLst>
                                          <p:attrName>style.visibility</p:attrName>
                                        </p:attrNameLst>
                                      </p:cBhvr>
                                      <p:to>
                                        <p:strVal val="hidden"/>
                                      </p:to>
                                    </p:set>
                                  </p:childTnLst>
                                </p:cTn>
                              </p:par>
                            </p:childTnLst>
                          </p:cTn>
                        </p:par>
                        <p:par>
                          <p:cTn id="32" fill="hold">
                            <p:stCondLst>
                              <p:cond delay="3500"/>
                            </p:stCondLst>
                            <p:childTnLst>
                              <p:par>
                                <p:cTn id="33" presetClass="exit" nodeType="afterEffect" presetID="9" grpId="8" fill="hold">
                                  <p:stCondLst>
                                    <p:cond delay="0"/>
                                  </p:stCondLst>
                                  <p:iterate type="el" backwards="0">
                                    <p:tmAbs val="0"/>
                                  </p:iterate>
                                  <p:childTnLst>
                                    <p:animEffect filter="dissolve" transition="out">
                                      <p:cBhvr>
                                        <p:cTn id="34" dur="500" fill="hold"/>
                                        <p:tgtEl>
                                          <p:spTgt spid="556"/>
                                        </p:tgtEl>
                                      </p:cBhvr>
                                    </p:animEffect>
                                    <p:set>
                                      <p:cBhvr>
                                        <p:cTn id="35" fill="hold">
                                          <p:stCondLst>
                                            <p:cond delay="499"/>
                                          </p:stCondLst>
                                        </p:cTn>
                                        <p:tgtEl>
                                          <p:spTgt spid="556"/>
                                        </p:tgtEl>
                                        <p:attrNameLst>
                                          <p:attrName>style.visibility</p:attrName>
                                        </p:attrNameLst>
                                      </p:cBhvr>
                                      <p:to>
                                        <p:strVal val="hidden"/>
                                      </p:to>
                                    </p:set>
                                  </p:childTnLst>
                                </p:cTn>
                              </p:par>
                            </p:childTnLst>
                          </p:cTn>
                        </p:par>
                        <p:par>
                          <p:cTn id="36" fill="hold">
                            <p:stCondLst>
                              <p:cond delay="4000"/>
                            </p:stCondLst>
                            <p:childTnLst>
                              <p:par>
                                <p:cTn id="37" presetClass="exit" nodeType="afterEffect" presetID="9" grpId="9" fill="hold">
                                  <p:stCondLst>
                                    <p:cond delay="0"/>
                                  </p:stCondLst>
                                  <p:iterate type="el" backwards="0">
                                    <p:tmAbs val="0"/>
                                  </p:iterate>
                                  <p:childTnLst>
                                    <p:animEffect filter="dissolve" transition="out">
                                      <p:cBhvr>
                                        <p:cTn id="38" dur="500" fill="hold"/>
                                        <p:tgtEl>
                                          <p:spTgt spid="555"/>
                                        </p:tgtEl>
                                      </p:cBhvr>
                                    </p:animEffect>
                                    <p:set>
                                      <p:cBhvr>
                                        <p:cTn id="39" fill="hold">
                                          <p:stCondLst>
                                            <p:cond delay="499"/>
                                          </p:stCondLst>
                                        </p:cTn>
                                        <p:tgtEl>
                                          <p:spTgt spid="555"/>
                                        </p:tgtEl>
                                        <p:attrNameLst>
                                          <p:attrName>style.visibility</p:attrName>
                                        </p:attrNameLst>
                                      </p:cBhvr>
                                      <p:to>
                                        <p:strVal val="hidden"/>
                                      </p:to>
                                    </p:set>
                                  </p:childTnLst>
                                </p:cTn>
                              </p:par>
                            </p:childTnLst>
                          </p:cTn>
                        </p:par>
                        <p:par>
                          <p:cTn id="40" fill="hold">
                            <p:stCondLst>
                              <p:cond delay="4500"/>
                            </p:stCondLst>
                            <p:childTnLst>
                              <p:par>
                                <p:cTn id="41" presetClass="exit" nodeType="afterEffect" presetID="9" grpId="10" fill="hold">
                                  <p:stCondLst>
                                    <p:cond delay="0"/>
                                  </p:stCondLst>
                                  <p:iterate type="el" backwards="0">
                                    <p:tmAbs val="0"/>
                                  </p:iterate>
                                  <p:childTnLst>
                                    <p:animEffect filter="dissolve" transition="out">
                                      <p:cBhvr>
                                        <p:cTn id="42" dur="500" fill="hold"/>
                                        <p:tgtEl>
                                          <p:spTgt spid="552"/>
                                        </p:tgtEl>
                                      </p:cBhvr>
                                    </p:animEffect>
                                    <p:set>
                                      <p:cBhvr>
                                        <p:cTn id="43" fill="hold">
                                          <p:stCondLst>
                                            <p:cond delay="499"/>
                                          </p:stCondLst>
                                        </p:cTn>
                                        <p:tgtEl>
                                          <p:spTgt spid="552"/>
                                        </p:tgtEl>
                                        <p:attrNameLst>
                                          <p:attrName>style.visibility</p:attrName>
                                        </p:attrNameLst>
                                      </p:cBhvr>
                                      <p:to>
                                        <p:strVal val="hidden"/>
                                      </p:to>
                                    </p:set>
                                  </p:childTnLst>
                                </p:cTn>
                              </p:par>
                            </p:childTnLst>
                          </p:cTn>
                        </p:par>
                        <p:par>
                          <p:cTn id="44" fill="hold">
                            <p:stCondLst>
                              <p:cond delay="5000"/>
                            </p:stCondLst>
                            <p:childTnLst>
                              <p:par>
                                <p:cTn id="45" presetClass="exit" nodeType="afterEffect" presetID="9" grpId="11" fill="hold">
                                  <p:stCondLst>
                                    <p:cond delay="0"/>
                                  </p:stCondLst>
                                  <p:iterate type="el" backwards="0">
                                    <p:tmAbs val="0"/>
                                  </p:iterate>
                                  <p:childTnLst>
                                    <p:animEffect filter="dissolve" transition="out">
                                      <p:cBhvr>
                                        <p:cTn id="46" dur="500" fill="hold"/>
                                        <p:tgtEl>
                                          <p:spTgt spid="561"/>
                                        </p:tgtEl>
                                      </p:cBhvr>
                                    </p:animEffect>
                                    <p:set>
                                      <p:cBhvr>
                                        <p:cTn id="47" fill="hold">
                                          <p:stCondLst>
                                            <p:cond delay="499"/>
                                          </p:stCondLst>
                                        </p:cTn>
                                        <p:tgtEl>
                                          <p:spTgt spid="561"/>
                                        </p:tgtEl>
                                        <p:attrNameLst>
                                          <p:attrName>style.visibility</p:attrName>
                                        </p:attrNameLst>
                                      </p:cBhvr>
                                      <p:to>
                                        <p:strVal val="hidden"/>
                                      </p:to>
                                    </p:set>
                                  </p:childTnLst>
                                </p:cTn>
                              </p:par>
                            </p:childTnLst>
                          </p:cTn>
                        </p:par>
                        <p:par>
                          <p:cTn id="48" fill="hold">
                            <p:stCondLst>
                              <p:cond delay="5500"/>
                            </p:stCondLst>
                            <p:childTnLst>
                              <p:par>
                                <p:cTn id="49" presetClass="exit" nodeType="afterEffect" presetID="9" grpId="12" fill="hold">
                                  <p:stCondLst>
                                    <p:cond delay="0"/>
                                  </p:stCondLst>
                                  <p:iterate type="el" backwards="0">
                                    <p:tmAbs val="0"/>
                                  </p:iterate>
                                  <p:childTnLst>
                                    <p:animEffect filter="dissolve" transition="out">
                                      <p:cBhvr>
                                        <p:cTn id="50" dur="500" fill="hold"/>
                                        <p:tgtEl>
                                          <p:spTgt spid="565"/>
                                        </p:tgtEl>
                                      </p:cBhvr>
                                    </p:animEffect>
                                    <p:set>
                                      <p:cBhvr>
                                        <p:cTn id="51" fill="hold">
                                          <p:stCondLst>
                                            <p:cond delay="499"/>
                                          </p:stCondLst>
                                        </p:cTn>
                                        <p:tgtEl>
                                          <p:spTgt spid="565"/>
                                        </p:tgtEl>
                                        <p:attrNameLst>
                                          <p:attrName>style.visibility</p:attrName>
                                        </p:attrNameLst>
                                      </p:cBhvr>
                                      <p:to>
                                        <p:strVal val="hidden"/>
                                      </p:to>
                                    </p:set>
                                  </p:childTnLst>
                                </p:cTn>
                              </p:par>
                            </p:childTnLst>
                          </p:cTn>
                        </p:par>
                        <p:par>
                          <p:cTn id="52" fill="hold">
                            <p:stCondLst>
                              <p:cond delay="6000"/>
                            </p:stCondLst>
                            <p:childTnLst>
                              <p:par>
                                <p:cTn id="53" presetClass="exit" nodeType="afterEffect" presetID="9" grpId="13" fill="hold">
                                  <p:stCondLst>
                                    <p:cond delay="0"/>
                                  </p:stCondLst>
                                  <p:iterate type="el" backwards="0">
                                    <p:tmAbs val="0"/>
                                  </p:iterate>
                                  <p:childTnLst>
                                    <p:animEffect filter="dissolve" transition="out">
                                      <p:cBhvr>
                                        <p:cTn id="54" dur="500" fill="hold"/>
                                        <p:tgtEl>
                                          <p:spTgt spid="566"/>
                                        </p:tgtEl>
                                      </p:cBhvr>
                                    </p:animEffect>
                                    <p:set>
                                      <p:cBhvr>
                                        <p:cTn id="55" fill="hold">
                                          <p:stCondLst>
                                            <p:cond delay="499"/>
                                          </p:stCondLst>
                                        </p:cTn>
                                        <p:tgtEl>
                                          <p:spTgt spid="566"/>
                                        </p:tgtEl>
                                        <p:attrNameLst>
                                          <p:attrName>style.visibility</p:attrName>
                                        </p:attrNameLst>
                                      </p:cBhvr>
                                      <p:to>
                                        <p:strVal val="hidden"/>
                                      </p:to>
                                    </p:set>
                                  </p:childTnLst>
                                </p:cTn>
                              </p:par>
                            </p:childTnLst>
                          </p:cTn>
                        </p:par>
                        <p:par>
                          <p:cTn id="56" fill="hold">
                            <p:stCondLst>
                              <p:cond delay="0"/>
                            </p:stCondLst>
                            <p:childTnLst>
                              <p:par>
                                <p:cTn id="57" presetClass="path" nodeType="afterEffect" presetSubtype="0" presetID="-1" grpId="14" accel="50000" decel="50000" fill="hold">
                                  <p:stCondLst>
                                    <p:cond delay="0"/>
                                  </p:stCondLst>
                                  <p:childTnLst>
                                    <p:animMotion path="M 0.000000 0.000000 L -0.739404 0.548682" origin="layout" pathEditMode="relative">
                                      <p:cBhvr>
                                        <p:cTn id="58" dur="1500" fill="hold"/>
                                        <p:tgtEl>
                                          <p:spTgt spid="56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6" grpId="13"/>
      <p:bldP build="whole" bldLvl="1" animBg="1" rev="0" advAuto="0" spid="561" grpId="11"/>
      <p:bldP build="whole" bldLvl="1" animBg="1" rev="0" advAuto="0" spid="553" grpId="3"/>
      <p:bldP build="whole" bldLvl="1" animBg="1" rev="0" advAuto="0" spid="556" grpId="8"/>
      <p:bldP build="whole" bldLvl="1" animBg="1" rev="0" advAuto="0" spid="562" grpId="7"/>
      <p:bldP build="whole" bldLvl="1" animBg="1" rev="0" advAuto="0" spid="554" grpId="6"/>
      <p:bldP build="whole" bldLvl="1" animBg="1" rev="0" advAuto="0" spid="565" grpId="12"/>
      <p:bldP build="whole" bldLvl="1" animBg="1" rev="0" advAuto="0" spid="557" grpId="5"/>
      <p:bldP build="whole" bldLvl="1" animBg="1" rev="0" advAuto="0" spid="552" grpId="10"/>
      <p:bldP build="whole" bldLvl="1" animBg="1" rev="0" advAuto="0" spid="563" grpId="2"/>
      <p:bldP build="whole" bldLvl="1" animBg="1" rev="0" advAuto="0" spid="555" grpId="9"/>
      <p:bldP build="whole" bldLvl="1" animBg="1" rev="0" advAuto="0" spid="551" grpId="1"/>
      <p:bldP build="whole" bldLvl="1" animBg="1" rev="0" advAuto="0" spid="558" grpId="4"/>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9" name="droppedImage.png" descr="droppedImage.png"/>
          <p:cNvPicPr>
            <a:picLocks noChangeAspect="1"/>
          </p:cNvPicPr>
          <p:nvPr/>
        </p:nvPicPr>
        <p:blipFill>
          <a:blip r:embed="rId2">
            <a:extLst/>
          </a:blip>
          <a:stretch>
            <a:fillRect/>
          </a:stretch>
        </p:blipFill>
        <p:spPr>
          <a:xfrm>
            <a:off x="2441471" y="670834"/>
            <a:ext cx="6578601" cy="4067769"/>
          </a:xfrm>
          <a:prstGeom prst="rect">
            <a:avLst/>
          </a:prstGeom>
          <a:ln w="38100">
            <a:solidFill>
              <a:srgbClr val="522A95"/>
            </a:solidFill>
            <a:miter lim="400000"/>
          </a:ln>
        </p:spPr>
      </p:pic>
      <p:pic>
        <p:nvPicPr>
          <p:cNvPr id="570" name="droppedImage.png" descr="droppedImage.png"/>
          <p:cNvPicPr>
            <a:picLocks noChangeAspect="1"/>
          </p:cNvPicPr>
          <p:nvPr/>
        </p:nvPicPr>
        <p:blipFill>
          <a:blip r:embed="rId3">
            <a:extLst/>
          </a:blip>
          <a:stretch>
            <a:fillRect/>
          </a:stretch>
        </p:blipFill>
        <p:spPr>
          <a:xfrm>
            <a:off x="4025193" y="4449401"/>
            <a:ext cx="6629183" cy="3581401"/>
          </a:xfrm>
          <a:prstGeom prst="rect">
            <a:avLst/>
          </a:prstGeom>
          <a:ln w="38100">
            <a:solidFill>
              <a:srgbClr val="522A95"/>
            </a:solidFill>
            <a:miter lim="400000"/>
          </a:ln>
        </p:spPr>
      </p:pic>
      <p:pic>
        <p:nvPicPr>
          <p:cNvPr id="571" name="droppedImage.png" descr="droppedImage.png"/>
          <p:cNvPicPr>
            <a:picLocks noChangeAspect="1"/>
          </p:cNvPicPr>
          <p:nvPr/>
        </p:nvPicPr>
        <p:blipFill>
          <a:blip r:embed="rId4">
            <a:extLst/>
          </a:blip>
          <a:stretch>
            <a:fillRect/>
          </a:stretch>
        </p:blipFill>
        <p:spPr>
          <a:xfrm>
            <a:off x="10287779" y="720147"/>
            <a:ext cx="4953001" cy="6007101"/>
          </a:xfrm>
          <a:prstGeom prst="rect">
            <a:avLst/>
          </a:prstGeom>
          <a:ln w="38100">
            <a:solidFill>
              <a:srgbClr val="522A95"/>
            </a:solidFill>
            <a:miter lim="400000"/>
          </a:ln>
        </p:spPr>
      </p:pic>
      <p:pic>
        <p:nvPicPr>
          <p:cNvPr id="572" name="droppedImage.png" descr="droppedImage.png"/>
          <p:cNvPicPr>
            <a:picLocks noChangeAspect="1"/>
          </p:cNvPicPr>
          <p:nvPr/>
        </p:nvPicPr>
        <p:blipFill>
          <a:blip r:embed="rId5">
            <a:extLst/>
          </a:blip>
          <a:stretch>
            <a:fillRect/>
          </a:stretch>
        </p:blipFill>
        <p:spPr>
          <a:xfrm>
            <a:off x="698500" y="5640029"/>
            <a:ext cx="1993900" cy="1981201"/>
          </a:xfrm>
          <a:prstGeom prst="rect">
            <a:avLst/>
          </a:prstGeom>
          <a:ln w="3175">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69"/>
                                        </p:tgtEl>
                                        <p:attrNameLst>
                                          <p:attrName>style.visibility</p:attrName>
                                        </p:attrNameLst>
                                      </p:cBhvr>
                                      <p:to>
                                        <p:strVal val="visible"/>
                                      </p:to>
                                    </p:set>
                                    <p:animEffect filter="dissolve" transition="in">
                                      <p:cBhvr>
                                        <p:cTn id="7" dur="750"/>
                                        <p:tgtEl>
                                          <p:spTgt spid="56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70"/>
                                        </p:tgtEl>
                                        <p:attrNameLst>
                                          <p:attrName>style.visibility</p:attrName>
                                        </p:attrNameLst>
                                      </p:cBhvr>
                                      <p:to>
                                        <p:strVal val="visible"/>
                                      </p:to>
                                    </p:set>
                                    <p:animEffect filter="dissolve" transition="in">
                                      <p:cBhvr>
                                        <p:cTn id="12" dur="750"/>
                                        <p:tgtEl>
                                          <p:spTgt spid="57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71"/>
                                        </p:tgtEl>
                                        <p:attrNameLst>
                                          <p:attrName>style.visibility</p:attrName>
                                        </p:attrNameLst>
                                      </p:cBhvr>
                                      <p:to>
                                        <p:strVal val="visible"/>
                                      </p:to>
                                    </p:set>
                                    <p:animEffect filter="dissolve" transition="in">
                                      <p:cBhvr>
                                        <p:cTn id="17" dur="75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1" grpId="3"/>
      <p:bldP build="whole" bldLvl="1" animBg="1" rev="0" advAuto="0" spid="569" grpId="1"/>
      <p:bldP build="whole" bldLvl="1" animBg="1" rev="0" advAuto="0" spid="570"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4" name="Screen Shot 2019-04-11 at 11.27.20 AM.png" descr="Screen Shot 2019-04-11 at 11.27.20 AM.png"/>
          <p:cNvPicPr>
            <a:picLocks noChangeAspect="1"/>
          </p:cNvPicPr>
          <p:nvPr/>
        </p:nvPicPr>
        <p:blipFill>
          <a:blip r:embed="rId2">
            <a:extLst/>
          </a:blip>
          <a:stretch>
            <a:fillRect/>
          </a:stretch>
        </p:blipFill>
        <p:spPr>
          <a:xfrm>
            <a:off x="149145" y="180798"/>
            <a:ext cx="10198101" cy="3695701"/>
          </a:xfrm>
          <a:prstGeom prst="rect">
            <a:avLst/>
          </a:prstGeom>
          <a:ln w="38100">
            <a:solidFill>
              <a:srgbClr val="532996"/>
            </a:solidFill>
            <a:miter lim="400000"/>
          </a:ln>
        </p:spPr>
      </p:pic>
      <p:pic>
        <p:nvPicPr>
          <p:cNvPr id="575" name="Screen Shot 2019-04-11 at 11.25.53 AM.png" descr="Screen Shot 2019-04-11 at 11.25.53 AM.png"/>
          <p:cNvPicPr>
            <a:picLocks noChangeAspect="1"/>
          </p:cNvPicPr>
          <p:nvPr/>
        </p:nvPicPr>
        <p:blipFill>
          <a:blip r:embed="rId3">
            <a:extLst/>
          </a:blip>
          <a:stretch>
            <a:fillRect/>
          </a:stretch>
        </p:blipFill>
        <p:spPr>
          <a:xfrm>
            <a:off x="1449225" y="3787253"/>
            <a:ext cx="7850361" cy="4313385"/>
          </a:xfrm>
          <a:prstGeom prst="rect">
            <a:avLst/>
          </a:prstGeom>
          <a:ln w="38100">
            <a:solidFill>
              <a:srgbClr val="532996"/>
            </a:solidFill>
            <a:miter lim="400000"/>
          </a:ln>
        </p:spPr>
      </p:pic>
      <p:pic>
        <p:nvPicPr>
          <p:cNvPr id="576" name="Screen Shot 2019-04-11 at 11.25.33 AM.png" descr="Screen Shot 2019-04-11 at 11.25.33 AM.png"/>
          <p:cNvPicPr>
            <a:picLocks noChangeAspect="1"/>
          </p:cNvPicPr>
          <p:nvPr/>
        </p:nvPicPr>
        <p:blipFill>
          <a:blip r:embed="rId4">
            <a:extLst/>
          </a:blip>
          <a:stretch>
            <a:fillRect/>
          </a:stretch>
        </p:blipFill>
        <p:spPr>
          <a:xfrm>
            <a:off x="9151337" y="2763957"/>
            <a:ext cx="6324601" cy="3911601"/>
          </a:xfrm>
          <a:prstGeom prst="rect">
            <a:avLst/>
          </a:prstGeom>
          <a:ln w="38100">
            <a:solidFill>
              <a:srgbClr val="532996"/>
            </a:solidFill>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8" name="Screen Shot 2019-04-11 at 11.33.38 AM.png" descr="Screen Shot 2019-04-11 at 11.33.38 AM.png"/>
          <p:cNvPicPr>
            <a:picLocks noChangeAspect="1"/>
          </p:cNvPicPr>
          <p:nvPr/>
        </p:nvPicPr>
        <p:blipFill>
          <a:blip r:embed="rId2">
            <a:extLst/>
          </a:blip>
          <a:stretch>
            <a:fillRect/>
          </a:stretch>
        </p:blipFill>
        <p:spPr>
          <a:xfrm>
            <a:off x="533290" y="709065"/>
            <a:ext cx="8252486" cy="3189243"/>
          </a:xfrm>
          <a:prstGeom prst="rect">
            <a:avLst/>
          </a:prstGeom>
          <a:ln w="38100">
            <a:solidFill>
              <a:srgbClr val="532996"/>
            </a:solidFill>
            <a:miter lim="400000"/>
          </a:ln>
        </p:spPr>
      </p:pic>
      <p:pic>
        <p:nvPicPr>
          <p:cNvPr id="579" name="Screen Shot 2019-04-11 at 11.25.12 AM.png" descr="Screen Shot 2019-04-11 at 11.25.12 AM.png"/>
          <p:cNvPicPr>
            <a:picLocks noChangeAspect="1"/>
          </p:cNvPicPr>
          <p:nvPr/>
        </p:nvPicPr>
        <p:blipFill>
          <a:blip r:embed="rId3">
            <a:extLst/>
          </a:blip>
          <a:stretch>
            <a:fillRect/>
          </a:stretch>
        </p:blipFill>
        <p:spPr>
          <a:xfrm>
            <a:off x="1590810" y="3749214"/>
            <a:ext cx="7339142" cy="4352716"/>
          </a:xfrm>
          <a:prstGeom prst="rect">
            <a:avLst/>
          </a:prstGeom>
          <a:ln w="38100">
            <a:solidFill>
              <a:srgbClr val="532996"/>
            </a:solidFill>
            <a:miter lim="400000"/>
          </a:ln>
        </p:spPr>
      </p:pic>
      <p:grpSp>
        <p:nvGrpSpPr>
          <p:cNvPr id="582" name="Group"/>
          <p:cNvGrpSpPr/>
          <p:nvPr/>
        </p:nvGrpSpPr>
        <p:grpSpPr>
          <a:xfrm>
            <a:off x="7844942" y="489742"/>
            <a:ext cx="7232641" cy="3945094"/>
            <a:chOff x="0" y="0"/>
            <a:chExt cx="7232639" cy="3945092"/>
          </a:xfrm>
        </p:grpSpPr>
        <p:pic>
          <p:nvPicPr>
            <p:cNvPr id="580" name="Screen Shot 2019-04-11 at 11.35.28 AM.png" descr="Screen Shot 2019-04-11 at 11.35.28 AM.png"/>
            <p:cNvPicPr>
              <a:picLocks noChangeAspect="1"/>
            </p:cNvPicPr>
            <p:nvPr/>
          </p:nvPicPr>
          <p:blipFill>
            <a:blip r:embed="rId4">
              <a:extLst/>
            </a:blip>
            <a:stretch>
              <a:fillRect/>
            </a:stretch>
          </p:blipFill>
          <p:spPr>
            <a:xfrm>
              <a:off x="0" y="1327143"/>
              <a:ext cx="7232640" cy="2617950"/>
            </a:xfrm>
            <a:prstGeom prst="rect">
              <a:avLst/>
            </a:prstGeom>
            <a:ln w="38100" cap="flat">
              <a:solidFill>
                <a:srgbClr val="532996"/>
              </a:solidFill>
              <a:prstDash val="solid"/>
              <a:miter lim="400000"/>
            </a:ln>
            <a:effectLst/>
          </p:spPr>
        </p:pic>
        <p:pic>
          <p:nvPicPr>
            <p:cNvPr id="581" name="Screen Shot 2019-04-11 at 11.24.32 AM.png" descr="Screen Shot 2019-04-11 at 11.24.32 AM.png"/>
            <p:cNvPicPr>
              <a:picLocks noChangeAspect="1"/>
            </p:cNvPicPr>
            <p:nvPr/>
          </p:nvPicPr>
          <p:blipFill>
            <a:blip r:embed="rId5">
              <a:extLst/>
            </a:blip>
            <a:stretch>
              <a:fillRect/>
            </a:stretch>
          </p:blipFill>
          <p:spPr>
            <a:xfrm>
              <a:off x="52068" y="0"/>
              <a:ext cx="4216401" cy="1498600"/>
            </a:xfrm>
            <a:prstGeom prst="rect">
              <a:avLst/>
            </a:prstGeom>
            <a:ln w="38100" cap="flat">
              <a:solidFill>
                <a:srgbClr val="532996"/>
              </a:solidFill>
              <a:prstDash val="solid"/>
              <a:miter lim="400000"/>
            </a:ln>
            <a:effectLst/>
          </p:spPr>
        </p:pic>
      </p:grpSp>
      <p:pic>
        <p:nvPicPr>
          <p:cNvPr id="583" name="Screen Shot 2019-04-11 at 11.23.56 AM.png" descr="Screen Shot 2019-04-11 at 11.23.56 AM.png"/>
          <p:cNvPicPr>
            <a:picLocks noChangeAspect="1"/>
          </p:cNvPicPr>
          <p:nvPr/>
        </p:nvPicPr>
        <p:blipFill>
          <a:blip r:embed="rId6">
            <a:extLst/>
          </a:blip>
          <a:stretch>
            <a:fillRect/>
          </a:stretch>
        </p:blipFill>
        <p:spPr>
          <a:xfrm>
            <a:off x="9625576" y="3822856"/>
            <a:ext cx="6261101" cy="3581401"/>
          </a:xfrm>
          <a:prstGeom prst="rect">
            <a:avLst/>
          </a:prstGeom>
          <a:ln w="38100">
            <a:solidFill>
              <a:srgbClr val="532996"/>
            </a:solidFill>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7" name="Group"/>
          <p:cNvGrpSpPr/>
          <p:nvPr/>
        </p:nvGrpSpPr>
        <p:grpSpPr>
          <a:xfrm>
            <a:off x="3705056" y="860240"/>
            <a:ext cx="8845888" cy="6934055"/>
            <a:chOff x="0" y="0"/>
            <a:chExt cx="8845886" cy="6934053"/>
          </a:xfrm>
        </p:grpSpPr>
        <p:pic>
          <p:nvPicPr>
            <p:cNvPr id="585" name="Image" descr="Image"/>
            <p:cNvPicPr>
              <a:picLocks noChangeAspect="1"/>
            </p:cNvPicPr>
            <p:nvPr/>
          </p:nvPicPr>
          <p:blipFill>
            <a:blip r:embed="rId2">
              <a:extLst/>
            </a:blip>
            <a:stretch>
              <a:fillRect/>
            </a:stretch>
          </p:blipFill>
          <p:spPr>
            <a:xfrm>
              <a:off x="1035386" y="1092053"/>
              <a:ext cx="7810501" cy="5842001"/>
            </a:xfrm>
            <a:prstGeom prst="rect">
              <a:avLst/>
            </a:prstGeom>
            <a:ln w="38100" cap="flat">
              <a:solidFill>
                <a:srgbClr val="532996"/>
              </a:solidFill>
              <a:prstDash val="solid"/>
              <a:miter lim="400000"/>
            </a:ln>
            <a:effectLst/>
          </p:spPr>
        </p:pic>
        <p:pic>
          <p:nvPicPr>
            <p:cNvPr id="586" name="Image" descr="Image"/>
            <p:cNvPicPr>
              <a:picLocks noChangeAspect="1"/>
            </p:cNvPicPr>
            <p:nvPr/>
          </p:nvPicPr>
          <p:blipFill>
            <a:blip r:embed="rId3">
              <a:extLst/>
            </a:blip>
            <a:stretch>
              <a:fillRect/>
            </a:stretch>
          </p:blipFill>
          <p:spPr>
            <a:xfrm>
              <a:off x="0" y="0"/>
              <a:ext cx="4221701" cy="6354772"/>
            </a:xfrm>
            <a:prstGeom prst="rect">
              <a:avLst/>
            </a:prstGeom>
            <a:ln w="38100" cap="flat">
              <a:solidFill>
                <a:srgbClr val="532996"/>
              </a:solidFill>
              <a:prstDash val="solid"/>
              <a:miter lim="400000"/>
            </a:ln>
            <a:effectLst/>
          </p:spPr>
        </p:pic>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92" name="Group"/>
          <p:cNvGrpSpPr/>
          <p:nvPr/>
        </p:nvGrpSpPr>
        <p:grpSpPr>
          <a:xfrm>
            <a:off x="467316" y="442491"/>
            <a:ext cx="5302823" cy="4011302"/>
            <a:chOff x="0" y="0"/>
            <a:chExt cx="5302822" cy="4011301"/>
          </a:xfrm>
        </p:grpSpPr>
        <p:pic>
          <p:nvPicPr>
            <p:cNvPr id="589" name="droppedImage.tiff" descr="droppedImage.tiff"/>
            <p:cNvPicPr>
              <a:picLocks noChangeAspect="1"/>
            </p:cNvPicPr>
            <p:nvPr/>
          </p:nvPicPr>
          <p:blipFill>
            <a:blip r:embed="rId2">
              <a:extLst/>
            </a:blip>
            <a:stretch>
              <a:fillRect/>
            </a:stretch>
          </p:blipFill>
          <p:spPr>
            <a:xfrm>
              <a:off x="2117471" y="0"/>
              <a:ext cx="3185352" cy="2389014"/>
            </a:xfrm>
            <a:prstGeom prst="rect">
              <a:avLst/>
            </a:prstGeom>
            <a:ln w="38100" cap="flat">
              <a:solidFill>
                <a:srgbClr val="522A95"/>
              </a:solidFill>
              <a:prstDash val="solid"/>
              <a:miter lim="400000"/>
            </a:ln>
            <a:effectLst/>
          </p:spPr>
        </p:pic>
        <p:pic>
          <p:nvPicPr>
            <p:cNvPr id="590" name="droppedImage.tiff" descr="droppedImage.tiff"/>
            <p:cNvPicPr>
              <a:picLocks noChangeAspect="1"/>
            </p:cNvPicPr>
            <p:nvPr/>
          </p:nvPicPr>
          <p:blipFill>
            <a:blip r:embed="rId3">
              <a:extLst/>
            </a:blip>
            <a:stretch>
              <a:fillRect/>
            </a:stretch>
          </p:blipFill>
          <p:spPr>
            <a:xfrm>
              <a:off x="1586261" y="1725301"/>
              <a:ext cx="3130208" cy="2286001"/>
            </a:xfrm>
            <a:prstGeom prst="rect">
              <a:avLst/>
            </a:prstGeom>
            <a:ln w="38100" cap="flat">
              <a:solidFill>
                <a:srgbClr val="522A95"/>
              </a:solidFill>
              <a:prstDash val="solid"/>
              <a:miter lim="400000"/>
            </a:ln>
            <a:effectLst/>
          </p:spPr>
        </p:pic>
        <p:pic>
          <p:nvPicPr>
            <p:cNvPr id="591" name="droppedImage.tiff" descr="droppedImage.tiff"/>
            <p:cNvPicPr>
              <a:picLocks noChangeAspect="1"/>
            </p:cNvPicPr>
            <p:nvPr/>
          </p:nvPicPr>
          <p:blipFill>
            <a:blip r:embed="rId4">
              <a:extLst/>
            </a:blip>
            <a:stretch>
              <a:fillRect/>
            </a:stretch>
          </p:blipFill>
          <p:spPr>
            <a:xfrm>
              <a:off x="0" y="283291"/>
              <a:ext cx="2235200" cy="3357465"/>
            </a:xfrm>
            <a:prstGeom prst="rect">
              <a:avLst/>
            </a:prstGeom>
            <a:ln w="3175" cap="flat">
              <a:noFill/>
              <a:miter lim="400000"/>
            </a:ln>
            <a:effectLst/>
          </p:spPr>
        </p:pic>
      </p:grpSp>
      <p:grpSp>
        <p:nvGrpSpPr>
          <p:cNvPr id="597" name="Group"/>
          <p:cNvGrpSpPr/>
          <p:nvPr/>
        </p:nvGrpSpPr>
        <p:grpSpPr>
          <a:xfrm>
            <a:off x="8586950" y="407548"/>
            <a:ext cx="7048332" cy="4673388"/>
            <a:chOff x="0" y="0"/>
            <a:chExt cx="7048331" cy="4673387"/>
          </a:xfrm>
        </p:grpSpPr>
        <p:pic>
          <p:nvPicPr>
            <p:cNvPr id="593" name="Image" descr="Image"/>
            <p:cNvPicPr>
              <a:picLocks noChangeAspect="1"/>
            </p:cNvPicPr>
            <p:nvPr/>
          </p:nvPicPr>
          <p:blipFill>
            <a:blip r:embed="rId5">
              <a:extLst/>
            </a:blip>
            <a:stretch>
              <a:fillRect/>
            </a:stretch>
          </p:blipFill>
          <p:spPr>
            <a:xfrm>
              <a:off x="1275629" y="0"/>
              <a:ext cx="2558164" cy="3790732"/>
            </a:xfrm>
            <a:prstGeom prst="rect">
              <a:avLst/>
            </a:prstGeom>
            <a:ln w="38100" cap="flat">
              <a:solidFill>
                <a:srgbClr val="532996"/>
              </a:solidFill>
              <a:prstDash val="solid"/>
              <a:miter lim="400000"/>
            </a:ln>
            <a:effectLst/>
          </p:spPr>
        </p:pic>
        <p:pic>
          <p:nvPicPr>
            <p:cNvPr id="594" name="Image" descr="Image"/>
            <p:cNvPicPr>
              <a:picLocks noChangeAspect="1"/>
            </p:cNvPicPr>
            <p:nvPr/>
          </p:nvPicPr>
          <p:blipFill>
            <a:blip r:embed="rId6">
              <a:extLst/>
            </a:blip>
            <a:stretch>
              <a:fillRect/>
            </a:stretch>
          </p:blipFill>
          <p:spPr>
            <a:xfrm>
              <a:off x="603973" y="2072402"/>
              <a:ext cx="3901477" cy="2600986"/>
            </a:xfrm>
            <a:prstGeom prst="rect">
              <a:avLst/>
            </a:prstGeom>
            <a:ln w="38100" cap="flat">
              <a:solidFill>
                <a:srgbClr val="532996"/>
              </a:solidFill>
              <a:prstDash val="solid"/>
              <a:miter lim="400000"/>
            </a:ln>
            <a:effectLst/>
          </p:spPr>
        </p:pic>
        <p:pic>
          <p:nvPicPr>
            <p:cNvPr id="595" name="Image" descr="Image"/>
            <p:cNvPicPr>
              <a:picLocks noChangeAspect="1"/>
            </p:cNvPicPr>
            <p:nvPr/>
          </p:nvPicPr>
          <p:blipFill>
            <a:blip r:embed="rId7">
              <a:extLst/>
            </a:blip>
            <a:stretch>
              <a:fillRect/>
            </a:stretch>
          </p:blipFill>
          <p:spPr>
            <a:xfrm>
              <a:off x="0" y="235896"/>
              <a:ext cx="1380350" cy="2842659"/>
            </a:xfrm>
            <a:prstGeom prst="rect">
              <a:avLst/>
            </a:prstGeom>
            <a:ln w="38100" cap="flat">
              <a:solidFill>
                <a:srgbClr val="532996"/>
              </a:solidFill>
              <a:prstDash val="solid"/>
              <a:miter lim="400000"/>
            </a:ln>
            <a:effectLst/>
          </p:spPr>
        </p:pic>
        <p:pic>
          <p:nvPicPr>
            <p:cNvPr id="596" name="Image" descr="Image"/>
            <p:cNvPicPr>
              <a:picLocks noChangeAspect="1"/>
            </p:cNvPicPr>
            <p:nvPr/>
          </p:nvPicPr>
          <p:blipFill>
            <a:blip r:embed="rId8">
              <a:extLst/>
            </a:blip>
            <a:stretch>
              <a:fillRect/>
            </a:stretch>
          </p:blipFill>
          <p:spPr>
            <a:xfrm>
              <a:off x="3755738" y="109432"/>
              <a:ext cx="3292594" cy="2667001"/>
            </a:xfrm>
            <a:prstGeom prst="rect">
              <a:avLst/>
            </a:prstGeom>
            <a:ln w="38100" cap="flat">
              <a:solidFill>
                <a:srgbClr val="532996"/>
              </a:solidFill>
              <a:prstDash val="solid"/>
              <a:miter lim="400000"/>
            </a:ln>
            <a:effectLst/>
          </p:spPr>
        </p:pic>
      </p:grpSp>
      <p:pic>
        <p:nvPicPr>
          <p:cNvPr id="598" name="droppedImage.tiff" descr="droppedImage.tiff"/>
          <p:cNvPicPr>
            <a:picLocks noChangeAspect="1"/>
          </p:cNvPicPr>
          <p:nvPr/>
        </p:nvPicPr>
        <p:blipFill>
          <a:blip r:embed="rId9">
            <a:extLst/>
          </a:blip>
          <a:stretch>
            <a:fillRect/>
          </a:stretch>
        </p:blipFill>
        <p:spPr>
          <a:xfrm>
            <a:off x="8218409" y="5352582"/>
            <a:ext cx="6557284" cy="2324101"/>
          </a:xfrm>
          <a:prstGeom prst="rect">
            <a:avLst/>
          </a:prstGeom>
          <a:ln w="38100">
            <a:solidFill>
              <a:srgbClr val="522A95"/>
            </a:solidFill>
            <a:miter lim="400000"/>
          </a:ln>
        </p:spPr>
      </p:pic>
      <p:grpSp>
        <p:nvGrpSpPr>
          <p:cNvPr id="603" name="Group"/>
          <p:cNvGrpSpPr/>
          <p:nvPr/>
        </p:nvGrpSpPr>
        <p:grpSpPr>
          <a:xfrm>
            <a:off x="484171" y="3801400"/>
            <a:ext cx="7288257" cy="4452291"/>
            <a:chOff x="0" y="0"/>
            <a:chExt cx="7288255" cy="4452290"/>
          </a:xfrm>
        </p:grpSpPr>
        <p:pic>
          <p:nvPicPr>
            <p:cNvPr id="599" name="droppedImage.tiff" descr="droppedImage.tiff"/>
            <p:cNvPicPr>
              <a:picLocks noChangeAspect="1"/>
            </p:cNvPicPr>
            <p:nvPr/>
          </p:nvPicPr>
          <p:blipFill>
            <a:blip r:embed="rId10">
              <a:extLst/>
            </a:blip>
            <a:stretch>
              <a:fillRect/>
            </a:stretch>
          </p:blipFill>
          <p:spPr>
            <a:xfrm>
              <a:off x="5389650" y="0"/>
              <a:ext cx="1898606" cy="2717800"/>
            </a:xfrm>
            <a:prstGeom prst="rect">
              <a:avLst/>
            </a:prstGeom>
            <a:ln w="38100" cap="flat">
              <a:solidFill>
                <a:srgbClr val="522A95"/>
              </a:solidFill>
              <a:prstDash val="solid"/>
              <a:miter lim="400000"/>
            </a:ln>
            <a:effectLst/>
          </p:spPr>
        </p:pic>
        <p:pic>
          <p:nvPicPr>
            <p:cNvPr id="600" name="Image" descr="Image"/>
            <p:cNvPicPr>
              <a:picLocks noChangeAspect="1"/>
            </p:cNvPicPr>
            <p:nvPr/>
          </p:nvPicPr>
          <p:blipFill>
            <a:blip r:embed="rId11">
              <a:extLst/>
            </a:blip>
            <a:stretch>
              <a:fillRect/>
            </a:stretch>
          </p:blipFill>
          <p:spPr>
            <a:xfrm>
              <a:off x="0" y="930538"/>
              <a:ext cx="5516576" cy="1588774"/>
            </a:xfrm>
            <a:prstGeom prst="rect">
              <a:avLst/>
            </a:prstGeom>
            <a:ln w="38100" cap="flat">
              <a:solidFill>
                <a:srgbClr val="532996"/>
              </a:solidFill>
              <a:prstDash val="solid"/>
              <a:miter lim="400000"/>
            </a:ln>
            <a:effectLst/>
          </p:spPr>
        </p:pic>
        <p:pic>
          <p:nvPicPr>
            <p:cNvPr id="601" name="droppedImage.tiff" descr="droppedImage.tiff"/>
            <p:cNvPicPr>
              <a:picLocks noChangeAspect="1"/>
            </p:cNvPicPr>
            <p:nvPr/>
          </p:nvPicPr>
          <p:blipFill>
            <a:blip r:embed="rId12">
              <a:extLst/>
            </a:blip>
            <a:stretch>
              <a:fillRect/>
            </a:stretch>
          </p:blipFill>
          <p:spPr>
            <a:xfrm>
              <a:off x="633367" y="2285197"/>
              <a:ext cx="3785316" cy="2167094"/>
            </a:xfrm>
            <a:prstGeom prst="rect">
              <a:avLst/>
            </a:prstGeom>
            <a:ln w="38100" cap="flat">
              <a:solidFill>
                <a:srgbClr val="522A95"/>
              </a:solidFill>
              <a:prstDash val="solid"/>
              <a:miter lim="400000"/>
            </a:ln>
            <a:effectLst/>
          </p:spPr>
        </p:pic>
        <p:pic>
          <p:nvPicPr>
            <p:cNvPr id="602" name="droppedImage.tiff" descr="droppedImage.tiff"/>
            <p:cNvPicPr>
              <a:picLocks noChangeAspect="1"/>
            </p:cNvPicPr>
            <p:nvPr/>
          </p:nvPicPr>
          <p:blipFill>
            <a:blip r:embed="rId13">
              <a:extLst/>
            </a:blip>
            <a:stretch>
              <a:fillRect/>
            </a:stretch>
          </p:blipFill>
          <p:spPr>
            <a:xfrm>
              <a:off x="4170117" y="2151486"/>
              <a:ext cx="2286001" cy="2286001"/>
            </a:xfrm>
            <a:prstGeom prst="rect">
              <a:avLst/>
            </a:prstGeom>
            <a:ln w="38100" cap="flat">
              <a:solidFill>
                <a:srgbClr val="522A95"/>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92"/>
                                        </p:tgtEl>
                                        <p:attrNameLst>
                                          <p:attrName>style.visibility</p:attrName>
                                        </p:attrNameLst>
                                      </p:cBhvr>
                                      <p:to>
                                        <p:strVal val="visible"/>
                                      </p:to>
                                    </p:set>
                                    <p:animEffect filter="dissolve" transition="in">
                                      <p:cBhvr>
                                        <p:cTn id="7" dur="500"/>
                                        <p:tgtEl>
                                          <p:spTgt spid="59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03"/>
                                        </p:tgtEl>
                                        <p:attrNameLst>
                                          <p:attrName>style.visibility</p:attrName>
                                        </p:attrNameLst>
                                      </p:cBhvr>
                                      <p:to>
                                        <p:strVal val="visible"/>
                                      </p:to>
                                    </p:set>
                                    <p:animEffect filter="dissolve" transition="in">
                                      <p:cBhvr>
                                        <p:cTn id="12" dur="500"/>
                                        <p:tgtEl>
                                          <p:spTgt spid="60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98"/>
                                        </p:tgtEl>
                                        <p:attrNameLst>
                                          <p:attrName>style.visibility</p:attrName>
                                        </p:attrNameLst>
                                      </p:cBhvr>
                                      <p:to>
                                        <p:strVal val="visible"/>
                                      </p:to>
                                    </p:set>
                                    <p:animEffect filter="dissolve" transition="in">
                                      <p:cBhvr>
                                        <p:cTn id="17" dur="500"/>
                                        <p:tgtEl>
                                          <p:spTgt spid="59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597"/>
                                        </p:tgtEl>
                                        <p:attrNameLst>
                                          <p:attrName>style.visibility</p:attrName>
                                        </p:attrNameLst>
                                      </p:cBhvr>
                                      <p:to>
                                        <p:strVal val="visible"/>
                                      </p:to>
                                    </p:set>
                                    <p:animEffect filter="dissolve" transition="in">
                                      <p:cBhvr>
                                        <p:cTn id="22" dur="500"/>
                                        <p:tgtEl>
                                          <p:spTgt spid="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2" grpId="1"/>
      <p:bldP build="whole" bldLvl="1" animBg="1" rev="0" advAuto="0" spid="598" grpId="3"/>
      <p:bldP build="whole" bldLvl="1" animBg="1" rev="0" advAuto="0" spid="597" grpId="4"/>
      <p:bldP build="whole" bldLvl="1" animBg="1" rev="0" advAuto="0" spid="603"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5" name="droppedImage.png" descr="droppedImage.png"/>
          <p:cNvPicPr>
            <a:picLocks noChangeAspect="1"/>
          </p:cNvPicPr>
          <p:nvPr/>
        </p:nvPicPr>
        <p:blipFill>
          <a:blip r:embed="rId2">
            <a:extLst/>
          </a:blip>
          <a:stretch>
            <a:fillRect/>
          </a:stretch>
        </p:blipFill>
        <p:spPr>
          <a:xfrm>
            <a:off x="2471518" y="1529155"/>
            <a:ext cx="11157286" cy="5435601"/>
          </a:xfrm>
          <a:prstGeom prst="rect">
            <a:avLst/>
          </a:prstGeom>
          <a:ln w="3175">
            <a:miter lim="400000"/>
          </a:ln>
        </p:spPr>
      </p:pic>
      <p:sp>
        <p:nvSpPr>
          <p:cNvPr id="606" name="Rectangle"/>
          <p:cNvSpPr/>
          <p:nvPr/>
        </p:nvSpPr>
        <p:spPr>
          <a:xfrm>
            <a:off x="2378965" y="3450824"/>
            <a:ext cx="11498070" cy="3674556"/>
          </a:xfrm>
          <a:prstGeom prst="rect">
            <a:avLst/>
          </a:prstGeom>
          <a:solidFill>
            <a:srgbClr val="FFFFFF"/>
          </a:solidFill>
          <a:ln w="3175">
            <a:miter lim="400000"/>
          </a:ln>
        </p:spPr>
        <p:txBody>
          <a:bodyPr lIns="50800" tIns="50800" rIns="50800" bIns="50800" anchor="ctr"/>
          <a:lstStyle/>
          <a:p>
            <a:pPr marL="0" indent="0" algn="ctr" defTabSz="584200">
              <a:spcBef>
                <a:spcPts val="0"/>
              </a:spcBef>
              <a:buSzTx/>
              <a:buNone/>
              <a:defRPr sz="2400">
                <a:solidFill>
                  <a:srgbClr val="FFFFFF"/>
                </a:solidFill>
                <a:latin typeface="+mn-lt"/>
                <a:ea typeface="+mn-ea"/>
                <a:cs typeface="+mn-cs"/>
                <a:sym typeface="Helvetica Ligh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499" fill="hold"/>
                                        <p:tgtEl>
                                          <p:spTgt spid="606"/>
                                        </p:tgtEl>
                                      </p:cBhvr>
                                    </p:animEffect>
                                    <p:set>
                                      <p:cBhvr>
                                        <p:cTn id="7" fill="hold">
                                          <p:stCondLst>
                                            <p:cond delay="498"/>
                                          </p:stCondLst>
                                        </p:cTn>
                                        <p:tgtEl>
                                          <p:spTgt spid="60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6"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Thank you!"/>
          <p:cNvSpPr/>
          <p:nvPr>
            <p:ph type="title"/>
          </p:nvPr>
        </p:nvSpPr>
        <p:spPr>
          <a:xfrm>
            <a:off x="1185333" y="2777867"/>
            <a:ext cx="13885335" cy="3098801"/>
          </a:xfrm>
          <a:prstGeom prst="rect">
            <a:avLst/>
          </a:prstGeom>
        </p:spPr>
        <p:txBody>
          <a:bodyPr/>
          <a:lstStyle/>
          <a:p>
            <a:pPr/>
            <a:r>
              <a:t>Thank you!</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0" name="Group"/>
          <p:cNvGrpSpPr/>
          <p:nvPr/>
        </p:nvGrpSpPr>
        <p:grpSpPr>
          <a:xfrm>
            <a:off x="3969943" y="687974"/>
            <a:ext cx="8316114" cy="3060701"/>
            <a:chOff x="0" y="0"/>
            <a:chExt cx="8316112" cy="3060700"/>
          </a:xfrm>
        </p:grpSpPr>
        <p:pic>
          <p:nvPicPr>
            <p:cNvPr id="248" name="droppedImage.tiff" descr="droppedImage.tiff"/>
            <p:cNvPicPr>
              <a:picLocks noChangeAspect="1"/>
            </p:cNvPicPr>
            <p:nvPr/>
          </p:nvPicPr>
          <p:blipFill>
            <a:blip r:embed="rId2">
              <a:extLst/>
            </a:blip>
            <a:stretch>
              <a:fillRect/>
            </a:stretch>
          </p:blipFill>
          <p:spPr>
            <a:xfrm>
              <a:off x="0" y="0"/>
              <a:ext cx="2960058" cy="3060700"/>
            </a:xfrm>
            <a:prstGeom prst="rect">
              <a:avLst/>
            </a:prstGeom>
            <a:ln w="3175" cap="flat">
              <a:noFill/>
              <a:miter lim="400000"/>
            </a:ln>
            <a:effectLst/>
          </p:spPr>
        </p:pic>
        <p:sp>
          <p:nvSpPr>
            <p:cNvPr id="249" name="= Computer Science"/>
            <p:cNvSpPr/>
            <p:nvPr/>
          </p:nvSpPr>
          <p:spPr>
            <a:xfrm>
              <a:off x="3327400" y="1195285"/>
              <a:ext cx="4988713" cy="80010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normAutofit fontScale="100000" lnSpcReduction="0"/>
            </a:bodyPr>
            <a:lstStyle>
              <a:lvl1pPr marL="0" indent="0" defTabSz="609600">
                <a:spcBef>
                  <a:spcPts val="0"/>
                </a:spcBef>
                <a:buClr>
                  <a:srgbClr val="000000"/>
                </a:buClr>
                <a:buSzTx/>
                <a:buNone/>
                <a:defRPr sz="4200">
                  <a:uFill>
                    <a:solidFill>
                      <a:srgbClr val="000000"/>
                    </a:solidFill>
                  </a:uFill>
                  <a:latin typeface="Avenir Book"/>
                  <a:ea typeface="Avenir Book"/>
                  <a:cs typeface="Avenir Book"/>
                  <a:sym typeface="Avenir Book"/>
                </a:defRPr>
              </a:lvl1pPr>
            </a:lstStyle>
            <a:p>
              <a:pPr/>
              <a:r>
                <a:t>= Computer Science</a:t>
              </a:r>
            </a:p>
          </p:txBody>
        </p:sp>
      </p:grpSp>
      <p:sp>
        <p:nvSpPr>
          <p:cNvPr id="251" name="if and only if"/>
          <p:cNvSpPr/>
          <p:nvPr/>
        </p:nvSpPr>
        <p:spPr>
          <a:xfrm>
            <a:off x="6626567" y="3991460"/>
            <a:ext cx="3002865" cy="800101"/>
          </a:xfrm>
          <a:prstGeom prst="rect">
            <a:avLst/>
          </a:prstGeom>
          <a:ln w="3175">
            <a:miter lim="400000"/>
          </a:ln>
          <a:extLst>
            <a:ext uri="{C572A759-6A51-4108-AA02-DFA0A04FC94B}">
              <ma14:wrappingTextBoxFlag xmlns:ma14="http://schemas.microsoft.com/office/mac/drawingml/2011/main" val="1"/>
            </a:ext>
          </a:extLst>
        </p:spPr>
        <p:txBody>
          <a:bodyPr wrap="none" lIns="38100" tIns="38100" rIns="38100" bIns="38100">
            <a:normAutofit fontScale="100000" lnSpcReduction="0"/>
          </a:bodyPr>
          <a:lstStyle>
            <a:lvl1pPr marL="0" indent="0" defTabSz="609600">
              <a:spcBef>
                <a:spcPts val="0"/>
              </a:spcBef>
              <a:buClr>
                <a:srgbClr val="000000"/>
              </a:buClr>
              <a:buSzTx/>
              <a:buNone/>
              <a:defRPr sz="4200">
                <a:uFill>
                  <a:solidFill>
                    <a:srgbClr val="000000"/>
                  </a:solidFill>
                </a:uFill>
                <a:latin typeface="Avenir Book"/>
                <a:ea typeface="Avenir Book"/>
                <a:cs typeface="Avenir Book"/>
                <a:sym typeface="Avenir Book"/>
              </a:defRPr>
            </a:lvl1pPr>
          </a:lstStyle>
          <a:p>
            <a:pPr/>
            <a:r>
              <a:t>if and only if</a:t>
            </a:r>
          </a:p>
        </p:txBody>
      </p:sp>
      <p:grpSp>
        <p:nvGrpSpPr>
          <p:cNvPr id="254" name="Group"/>
          <p:cNvGrpSpPr/>
          <p:nvPr/>
        </p:nvGrpSpPr>
        <p:grpSpPr>
          <a:xfrm>
            <a:off x="5055819" y="4715360"/>
            <a:ext cx="6144362" cy="3251201"/>
            <a:chOff x="0" y="0"/>
            <a:chExt cx="6144361" cy="3251200"/>
          </a:xfrm>
        </p:grpSpPr>
        <p:pic>
          <p:nvPicPr>
            <p:cNvPr id="252" name="droppedImage.tiff" descr="droppedImage.tiff"/>
            <p:cNvPicPr>
              <a:picLocks noChangeAspect="1"/>
            </p:cNvPicPr>
            <p:nvPr/>
          </p:nvPicPr>
          <p:blipFill>
            <a:blip r:embed="rId3">
              <a:extLst/>
            </a:blip>
            <a:stretch>
              <a:fillRect/>
            </a:stretch>
          </p:blipFill>
          <p:spPr>
            <a:xfrm>
              <a:off x="0" y="0"/>
              <a:ext cx="3251200" cy="3251200"/>
            </a:xfrm>
            <a:prstGeom prst="rect">
              <a:avLst/>
            </a:prstGeom>
            <a:ln w="3175" cap="flat">
              <a:noFill/>
              <a:miter lim="400000"/>
            </a:ln>
            <a:effectLst/>
          </p:spPr>
        </p:pic>
        <p:sp>
          <p:nvSpPr>
            <p:cNvPr id="253" name="= Chemistry"/>
            <p:cNvSpPr/>
            <p:nvPr/>
          </p:nvSpPr>
          <p:spPr>
            <a:xfrm>
              <a:off x="3162300" y="1587500"/>
              <a:ext cx="2982062" cy="80010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normAutofit fontScale="100000" lnSpcReduction="0"/>
            </a:bodyPr>
            <a:lstStyle>
              <a:lvl1pPr marL="0" indent="0" defTabSz="609600">
                <a:spcBef>
                  <a:spcPts val="0"/>
                </a:spcBef>
                <a:buClr>
                  <a:srgbClr val="000000"/>
                </a:buClr>
                <a:buSzTx/>
                <a:buNone/>
                <a:defRPr sz="4200">
                  <a:uFill>
                    <a:solidFill>
                      <a:srgbClr val="000000"/>
                    </a:solidFill>
                  </a:uFill>
                  <a:latin typeface="Avenir Book"/>
                  <a:ea typeface="Avenir Book"/>
                  <a:cs typeface="Avenir Book"/>
                  <a:sym typeface="Avenir Book"/>
                </a:defRPr>
              </a:lvl1pPr>
            </a:lstStyle>
            <a:p>
              <a:pPr/>
              <a:r>
                <a:t>= Chemistry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51"/>
                                        </p:tgtEl>
                                        <p:attrNameLst>
                                          <p:attrName>style.visibility</p:attrName>
                                        </p:attrNameLst>
                                      </p:cBhvr>
                                      <p:to>
                                        <p:strVal val="visible"/>
                                      </p:to>
                                    </p:set>
                                    <p:animEffect filter="dissolve" transition="in">
                                      <p:cBhvr>
                                        <p:cTn id="7" dur="750"/>
                                        <p:tgtEl>
                                          <p:spTgt spid="251"/>
                                        </p:tgtEl>
                                      </p:cBhvr>
                                    </p:animEffect>
                                  </p:childTnLst>
                                </p:cTn>
                              </p:par>
                            </p:childTnLst>
                          </p:cTn>
                        </p:par>
                        <p:par>
                          <p:cTn id="8" fill="hold">
                            <p:stCondLst>
                              <p:cond delay="750"/>
                            </p:stCondLst>
                            <p:childTnLst>
                              <p:par>
                                <p:cTn id="9" presetClass="entr" nodeType="afterEffect" presetID="9" grpId="2" fill="hold">
                                  <p:stCondLst>
                                    <p:cond delay="0"/>
                                  </p:stCondLst>
                                  <p:iterate type="el" backwards="0">
                                    <p:tmAbs val="0"/>
                                  </p:iterate>
                                  <p:childTnLst>
                                    <p:set>
                                      <p:cBhvr>
                                        <p:cTn id="10" fill="hold"/>
                                        <p:tgtEl>
                                          <p:spTgt spid="254"/>
                                        </p:tgtEl>
                                        <p:attrNameLst>
                                          <p:attrName>style.visibility</p:attrName>
                                        </p:attrNameLst>
                                      </p:cBhvr>
                                      <p:to>
                                        <p:strVal val="visible"/>
                                      </p:to>
                                    </p:set>
                                    <p:animEffect filter="dissolve" transition="in">
                                      <p:cBhvr>
                                        <p:cTn id="11" dur="75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 grpId="1"/>
      <p:bldP build="whole" bldLvl="1" animBg="1" rev="0" advAuto="0" spid="254" grpId="2"/>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Where to go for more information…"/>
          <p:cNvSpPr/>
          <p:nvPr>
            <p:ph type="body" idx="1"/>
          </p:nvPr>
        </p:nvSpPr>
        <p:spPr>
          <a:prstGeom prst="rect">
            <a:avLst/>
          </a:prstGeom>
        </p:spPr>
        <p:txBody>
          <a:bodyPr/>
          <a:lstStyle/>
          <a:p>
            <a:pPr marL="0" indent="0" defTabSz="621791">
              <a:spcBef>
                <a:spcPts val="0"/>
              </a:spcBef>
              <a:buClr>
                <a:srgbClr val="000000"/>
              </a:buClr>
              <a:buSzTx/>
              <a:buFont typeface="Garamond"/>
              <a:buNone/>
              <a:defRPr sz="4032">
                <a:uFill>
                  <a:solidFill>
                    <a:srgbClr val="000000"/>
                  </a:solidFill>
                </a:uFill>
              </a:defRPr>
            </a:pPr>
            <a:r>
              <a:rPr>
                <a:latin typeface="Avenir Heavy"/>
                <a:ea typeface="Avenir Heavy"/>
                <a:cs typeface="Avenir Heavy"/>
                <a:sym typeface="Avenir Heavy"/>
              </a:rPr>
              <a:t>Where to go for more information</a:t>
            </a:r>
          </a:p>
          <a:p>
            <a:pPr marL="209005" indent="-209005" defTabSz="621791">
              <a:spcBef>
                <a:spcPts val="0"/>
              </a:spcBef>
              <a:buClr>
                <a:srgbClr val="000000"/>
              </a:buClr>
              <a:buSzPct val="100000"/>
              <a:buFont typeface="Arial"/>
              <a:defRPr sz="4032">
                <a:uFill>
                  <a:solidFill>
                    <a:srgbClr val="000000"/>
                  </a:solidFill>
                </a:uFill>
                <a:latin typeface="Arial"/>
                <a:ea typeface="Arial"/>
                <a:cs typeface="Arial"/>
                <a:sym typeface="Arial"/>
              </a:defRPr>
            </a:pPr>
            <a:r>
              <a:rPr sz="3072">
                <a:latin typeface="Avenir Book"/>
                <a:ea typeface="Avenir Book"/>
                <a:cs typeface="Avenir Book"/>
                <a:sym typeface="Avenir Book"/>
              </a:rPr>
              <a:t>National Council for Women &amp; Information Technology (</a:t>
            </a:r>
            <a:r>
              <a:rPr sz="2304">
                <a:latin typeface="Menlo"/>
                <a:ea typeface="Menlo"/>
                <a:cs typeface="Menlo"/>
                <a:sym typeface="Menlo"/>
              </a:rPr>
              <a:t>http://www.ncwit.org/</a:t>
            </a:r>
            <a:r>
              <a:rPr sz="3072">
                <a:latin typeface="Avenir Book"/>
                <a:ea typeface="Avenir Book"/>
                <a:cs typeface="Avenir Book"/>
                <a:sym typeface="Avenir Book"/>
              </a:rPr>
              <a:t>)</a:t>
            </a:r>
            <a:endParaRPr>
              <a:latin typeface="Garamond"/>
              <a:ea typeface="Garamond"/>
              <a:cs typeface="Garamond"/>
              <a:sym typeface="Garamond"/>
            </a:endParaRPr>
          </a:p>
          <a:p>
            <a:pPr marL="209005" indent="-209005" defTabSz="621791">
              <a:spcBef>
                <a:spcPts val="0"/>
              </a:spcBef>
              <a:buClr>
                <a:srgbClr val="000000"/>
              </a:buClr>
              <a:buSzPct val="100000"/>
              <a:buFont typeface="Arial"/>
              <a:defRPr sz="3072">
                <a:uFill>
                  <a:solidFill>
                    <a:srgbClr val="000000"/>
                  </a:solidFill>
                </a:uFill>
              </a:defRPr>
            </a:pPr>
            <a:r>
              <a:t>ACM’s Women in Computing (ACM-W) (</a:t>
            </a:r>
            <a:r>
              <a:rPr sz="2304">
                <a:latin typeface="Menlo"/>
                <a:ea typeface="Menlo"/>
                <a:cs typeface="Menlo"/>
                <a:sym typeface="Menlo"/>
              </a:rPr>
              <a:t>http://women.acm.org/</a:t>
            </a:r>
            <a:r>
              <a:t>)</a:t>
            </a:r>
          </a:p>
          <a:p>
            <a:pPr marL="209005" indent="-209005" defTabSz="621791">
              <a:spcBef>
                <a:spcPts val="0"/>
              </a:spcBef>
              <a:buClr>
                <a:srgbClr val="000000"/>
              </a:buClr>
              <a:buSzPct val="100000"/>
              <a:buFont typeface="Arial"/>
              <a:defRPr sz="3072">
                <a:uFill>
                  <a:solidFill>
                    <a:srgbClr val="000000"/>
                  </a:solidFill>
                </a:uFill>
              </a:defRPr>
            </a:pPr>
            <a:r>
              <a:t>CS10K Project (</a:t>
            </a:r>
            <a:r>
              <a:rPr sz="2304">
                <a:latin typeface="Menlo"/>
                <a:ea typeface="Menlo"/>
                <a:cs typeface="Menlo"/>
                <a:sym typeface="Menlo"/>
              </a:rPr>
              <a:t>http://cs10kcommunity.org/</a:t>
            </a:r>
            <a:r>
              <a:t>)</a:t>
            </a:r>
          </a:p>
          <a:p>
            <a:pPr marL="209005" indent="-209005" defTabSz="621791">
              <a:spcBef>
                <a:spcPts val="0"/>
              </a:spcBef>
              <a:buClr>
                <a:srgbClr val="000000"/>
              </a:buClr>
              <a:buSzPct val="100000"/>
              <a:buFont typeface="Arial"/>
              <a:defRPr sz="3072">
                <a:uFill>
                  <a:solidFill>
                    <a:srgbClr val="000000"/>
                  </a:solidFill>
                </a:uFill>
              </a:defRPr>
            </a:pPr>
            <a:r>
              <a:t>Code.org (</a:t>
            </a:r>
            <a:r>
              <a:rPr sz="2304">
                <a:latin typeface="Menlo"/>
                <a:ea typeface="Menlo"/>
                <a:cs typeface="Menlo"/>
                <a:sym typeface="Menlo"/>
              </a:rPr>
              <a:t>http://code.org/</a:t>
            </a:r>
            <a:r>
              <a:t>)</a:t>
            </a:r>
          </a:p>
          <a:p>
            <a:pPr marL="209005" indent="-209005" defTabSz="621791">
              <a:spcBef>
                <a:spcPts val="0"/>
              </a:spcBef>
              <a:buClr>
                <a:srgbClr val="000000"/>
              </a:buClr>
              <a:buSzPct val="100000"/>
              <a:buFont typeface="Arial"/>
              <a:defRPr sz="3072">
                <a:uFill>
                  <a:solidFill>
                    <a:srgbClr val="000000"/>
                  </a:solidFill>
                </a:uFill>
              </a:defRPr>
            </a:pPr>
            <a:r>
              <a:t>Anita Borg Institute (</a:t>
            </a:r>
            <a:r>
              <a:rPr sz="2304">
                <a:latin typeface="Menlo"/>
                <a:ea typeface="Menlo"/>
                <a:cs typeface="Menlo"/>
                <a:sym typeface="Menlo"/>
              </a:rPr>
              <a:t>http://anitaborg.org/</a:t>
            </a:r>
            <a:r>
              <a:t>)</a:t>
            </a:r>
          </a:p>
          <a:p>
            <a:pPr marL="209005" indent="-209005" defTabSz="621791">
              <a:spcBef>
                <a:spcPts val="0"/>
              </a:spcBef>
              <a:buClr>
                <a:srgbClr val="000000"/>
              </a:buClr>
              <a:buSzPct val="100000"/>
              <a:buFont typeface="Arial"/>
              <a:defRPr sz="3072">
                <a:uFill>
                  <a:solidFill>
                    <a:srgbClr val="000000"/>
                  </a:solidFill>
                </a:uFill>
              </a:defRPr>
            </a:pPr>
            <a:r>
              <a:t>Girls Who Code (</a:t>
            </a:r>
            <a:r>
              <a:rPr sz="2304">
                <a:latin typeface="Menlo"/>
                <a:ea typeface="Menlo"/>
                <a:cs typeface="Menlo"/>
                <a:sym typeface="Menlo"/>
                <a:hlinkClick r:id="rId2" invalidUrl="" action="" tgtFrame="" tooltip="" history="1" highlightClick="0" endSnd="0"/>
              </a:rPr>
              <a:t>http://girlswhocode.com</a:t>
            </a:r>
            <a:r>
              <a:rPr sz="2304">
                <a:latin typeface="Menlo"/>
                <a:ea typeface="Menlo"/>
                <a:cs typeface="Menlo"/>
                <a:sym typeface="Menlo"/>
              </a:rPr>
              <a:t>/</a:t>
            </a:r>
            <a:r>
              <a:t>)</a:t>
            </a:r>
          </a:p>
          <a:p>
            <a:pPr marL="209005" indent="-209005" defTabSz="621791">
              <a:spcBef>
                <a:spcPts val="0"/>
              </a:spcBef>
              <a:buClr>
                <a:srgbClr val="000000"/>
              </a:buClr>
              <a:buSzPct val="100000"/>
              <a:buFont typeface="Arial"/>
              <a:defRPr sz="3072">
                <a:uFill>
                  <a:solidFill>
                    <a:srgbClr val="000000"/>
                  </a:solidFill>
                </a:uFill>
              </a:defRPr>
            </a:pPr>
            <a:r>
              <a:t>Black Girls Code (</a:t>
            </a:r>
            <a:r>
              <a:rPr sz="2304">
                <a:latin typeface="Menlo"/>
                <a:ea typeface="Menlo"/>
                <a:cs typeface="Menlo"/>
                <a:sym typeface="Menlo"/>
                <a:hlinkClick r:id="rId2" invalidUrl="" action="" tgtFrame="" tooltip="" history="1" highlightClick="0" endSnd="0"/>
              </a:rPr>
              <a:t>http://blackgirlscode.com</a:t>
            </a:r>
            <a:r>
              <a:rPr sz="2304">
                <a:latin typeface="Menlo"/>
                <a:ea typeface="Menlo"/>
                <a:cs typeface="Menlo"/>
                <a:sym typeface="Menlo"/>
              </a:rPr>
              <a:t>/</a:t>
            </a:r>
            <a:r>
              <a:t>)</a:t>
            </a:r>
          </a:p>
          <a:p>
            <a:pPr marL="209005" indent="-209005" defTabSz="621791">
              <a:spcBef>
                <a:spcPts val="0"/>
              </a:spcBef>
              <a:buClr>
                <a:srgbClr val="000000"/>
              </a:buClr>
              <a:buSzPct val="100000"/>
              <a:buFont typeface="Arial"/>
              <a:defRPr sz="3072">
                <a:uFill>
                  <a:solidFill>
                    <a:srgbClr val="000000"/>
                  </a:solidFill>
                </a:uFill>
              </a:defRPr>
            </a:pPr>
            <a:r>
              <a:t>Model View Culture (</a:t>
            </a:r>
            <a:r>
              <a:rPr sz="2304">
                <a:latin typeface="Menlo"/>
                <a:ea typeface="Menlo"/>
                <a:cs typeface="Menlo"/>
                <a:sym typeface="Menlo"/>
                <a:hlinkClick r:id="rId3" invalidUrl="" action="" tgtFrame="" tooltip="" history="1" highlightClick="0" endSnd="0"/>
              </a:rPr>
              <a:t>https://modelviewculture.com</a:t>
            </a:r>
            <a:r>
              <a:rPr sz="2304">
                <a:latin typeface="Menlo"/>
                <a:ea typeface="Menlo"/>
                <a:cs typeface="Menlo"/>
                <a:sym typeface="Menlo"/>
              </a:rPr>
              <a:t>/</a:t>
            </a:r>
            <a:r>
              <a:t>)</a:t>
            </a:r>
          </a:p>
          <a:p>
            <a:pPr marL="209005" indent="-209005" defTabSz="621791">
              <a:spcBef>
                <a:spcPts val="0"/>
              </a:spcBef>
              <a:buClr>
                <a:srgbClr val="000000"/>
              </a:buClr>
              <a:buSzPct val="100000"/>
              <a:buFont typeface="Arial"/>
              <a:defRPr sz="3072">
                <a:uFill>
                  <a:solidFill>
                    <a:srgbClr val="000000"/>
                  </a:solidFill>
                </a:uFill>
              </a:defRPr>
            </a:pPr>
            <a:r>
              <a:t>Learn to write Python code:</a:t>
            </a:r>
          </a:p>
          <a:p>
            <a:pPr lvl="1" marL="0" indent="329184" defTabSz="621791">
              <a:spcBef>
                <a:spcPts val="0"/>
              </a:spcBef>
              <a:buClr>
                <a:srgbClr val="000000"/>
              </a:buClr>
              <a:buSzTx/>
              <a:buFont typeface="Arial"/>
              <a:buNone/>
              <a:defRPr sz="2304">
                <a:uFill>
                  <a:solidFill>
                    <a:srgbClr val="000000"/>
                  </a:solidFill>
                </a:uFill>
                <a:latin typeface="Menlo"/>
                <a:ea typeface="Menlo"/>
                <a:cs typeface="Menlo"/>
                <a:sym typeface="Menlo"/>
              </a:defRPr>
            </a:pPr>
            <a:r>
              <a:t>http://www.codecademy.com/en/tracks/python</a:t>
            </a:r>
          </a:p>
          <a:p>
            <a:pPr lvl="1" marL="0" indent="329184" defTabSz="621791">
              <a:spcBef>
                <a:spcPts val="0"/>
              </a:spcBef>
              <a:buClr>
                <a:srgbClr val="000000"/>
              </a:buClr>
              <a:buSzTx/>
              <a:buFont typeface="Arial"/>
              <a:buNone/>
              <a:defRPr sz="2304">
                <a:uFill>
                  <a:solidFill>
                    <a:srgbClr val="000000"/>
                  </a:solidFill>
                </a:uFill>
                <a:latin typeface="Menlo"/>
                <a:ea typeface="Menlo"/>
                <a:cs typeface="Menlo"/>
                <a:sym typeface="Menlo"/>
              </a:defRPr>
            </a:pPr>
            <a:r>
              <a:t>http://learnpython.org/</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Where to go for more information…"/>
          <p:cNvSpPr/>
          <p:nvPr>
            <p:ph type="body" idx="1"/>
          </p:nvPr>
        </p:nvSpPr>
        <p:spPr>
          <a:prstGeom prst="rect">
            <a:avLst/>
          </a:prstGeom>
        </p:spPr>
        <p:txBody>
          <a:bodyPr/>
          <a:lstStyle/>
          <a:p>
            <a:pPr marL="0" indent="0" defTabSz="550545">
              <a:spcBef>
                <a:spcPts val="0"/>
              </a:spcBef>
              <a:buClr>
                <a:srgbClr val="000000"/>
              </a:buClr>
              <a:buSzTx/>
              <a:buFont typeface="Garamond"/>
              <a:buNone/>
              <a:defRPr sz="3570">
                <a:uFill>
                  <a:solidFill>
                    <a:srgbClr val="000000"/>
                  </a:solidFill>
                </a:uFill>
              </a:defRPr>
            </a:pPr>
            <a:r>
              <a:rPr>
                <a:latin typeface="Avenir Heavy"/>
                <a:ea typeface="Avenir Heavy"/>
                <a:cs typeface="Avenir Heavy"/>
                <a:sym typeface="Avenir Heavy"/>
              </a:rPr>
              <a:t>Where to go for more information</a:t>
            </a:r>
          </a:p>
          <a:p>
            <a:pPr marL="185057" indent="-185057" defTabSz="550545">
              <a:spcBef>
                <a:spcPts val="0"/>
              </a:spcBef>
              <a:buClr>
                <a:srgbClr val="000000"/>
              </a:buClr>
              <a:buSzPct val="100000"/>
              <a:buFont typeface="Arial"/>
              <a:defRPr sz="3570">
                <a:uFill>
                  <a:solidFill>
                    <a:srgbClr val="000000"/>
                  </a:solidFill>
                </a:uFill>
              </a:defRPr>
            </a:pPr>
            <a:r>
              <a:rPr sz="2720"/>
              <a:t>Alice (</a:t>
            </a:r>
            <a:r>
              <a:rPr sz="2040">
                <a:latin typeface="Menlo"/>
                <a:ea typeface="Menlo"/>
                <a:cs typeface="Menlo"/>
                <a:sym typeface="Menlo"/>
              </a:rPr>
              <a:t>http://alice.org/</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AppInventor (</a:t>
            </a:r>
            <a:r>
              <a:rPr sz="2040">
                <a:latin typeface="Menlo"/>
                <a:ea typeface="Menlo"/>
                <a:cs typeface="Menlo"/>
                <a:sym typeface="Menlo"/>
              </a:rPr>
              <a:t>http://appinventor.mit.edu/</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Computer Science Unplugged (</a:t>
            </a:r>
            <a:r>
              <a:rPr sz="2040">
                <a:latin typeface="Menlo"/>
                <a:ea typeface="Menlo"/>
                <a:cs typeface="Menlo"/>
                <a:sym typeface="Menlo"/>
              </a:rPr>
              <a:t>http://csunplugged.org/</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Finch Robots (</a:t>
            </a:r>
            <a:r>
              <a:rPr sz="2040">
                <a:latin typeface="Menlo"/>
                <a:ea typeface="Menlo"/>
                <a:cs typeface="Menlo"/>
                <a:sym typeface="Menlo"/>
              </a:rPr>
              <a:t>http://finchrobot.com/</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Lightbot (</a:t>
            </a:r>
            <a:r>
              <a:rPr sz="2040">
                <a:latin typeface="Menlo"/>
                <a:ea typeface="Menlo"/>
                <a:cs typeface="Menlo"/>
                <a:sym typeface="Menlo"/>
              </a:rPr>
              <a:t>http://lightbot.com/</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Scratch (</a:t>
            </a:r>
            <a:r>
              <a:rPr sz="2040">
                <a:latin typeface="Menlo"/>
                <a:ea typeface="Menlo"/>
                <a:cs typeface="Menlo"/>
                <a:sym typeface="Menlo"/>
              </a:rPr>
              <a:t>http://scratch.mit.edu/</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Snap! (Build Your Own Blocks) (</a:t>
            </a:r>
            <a:r>
              <a:rPr sz="2040">
                <a:latin typeface="Menlo"/>
                <a:ea typeface="Menlo"/>
                <a:cs typeface="Menlo"/>
                <a:sym typeface="Menlo"/>
                <a:hlinkClick r:id="rId2" invalidUrl="" action="" tgtFrame="" tooltip="" history="1" highlightClick="0" endSnd="0"/>
              </a:rPr>
              <a:t>http://snap.berkeley.edu</a:t>
            </a:r>
            <a:r>
              <a:rPr sz="2040">
                <a:latin typeface="Menlo"/>
                <a:ea typeface="Menlo"/>
                <a:cs typeface="Menlo"/>
                <a:sym typeface="Menlo"/>
              </a:rPr>
              <a:t>/</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Girl Develop It (</a:t>
            </a:r>
            <a:r>
              <a:rPr sz="2040">
                <a:latin typeface="Menlo"/>
                <a:ea typeface="Menlo"/>
                <a:cs typeface="Menlo"/>
                <a:sym typeface="Menlo"/>
              </a:rPr>
              <a:t>https://www.girldevelopit.com/</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TEALS (</a:t>
            </a:r>
            <a:r>
              <a:rPr sz="2040">
                <a:latin typeface="Menlo"/>
                <a:ea typeface="Menlo"/>
                <a:cs typeface="Menlo"/>
                <a:sym typeface="Menlo"/>
              </a:rPr>
              <a:t>https://www.tealsk12.org/</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Bootstrap (</a:t>
            </a:r>
            <a:r>
              <a:rPr sz="2040">
                <a:latin typeface="Menlo"/>
                <a:ea typeface="Menlo"/>
                <a:cs typeface="Menlo"/>
                <a:sym typeface="Menlo"/>
              </a:rPr>
              <a:t>http://www.bootstrapworld.org/</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Code 2040 (</a:t>
            </a:r>
            <a:r>
              <a:rPr sz="2040">
                <a:latin typeface="Menlo"/>
                <a:ea typeface="Menlo"/>
                <a:cs typeface="Menlo"/>
                <a:sym typeface="Menlo"/>
              </a:rPr>
              <a:t>http://www.code2040.org/</a:t>
            </a:r>
            <a:r>
              <a:rPr sz="2720"/>
              <a:t>)</a:t>
            </a:r>
            <a:endParaRPr sz="2720"/>
          </a:p>
          <a:p>
            <a:pPr marL="185057" indent="-185057" defTabSz="550545">
              <a:spcBef>
                <a:spcPts val="0"/>
              </a:spcBef>
              <a:buClr>
                <a:srgbClr val="000000"/>
              </a:buClr>
              <a:buSzPct val="100000"/>
              <a:buFont typeface="Arial"/>
              <a:defRPr sz="3570">
                <a:uFill>
                  <a:solidFill>
                    <a:srgbClr val="000000"/>
                  </a:solidFill>
                </a:uFill>
              </a:defRPr>
            </a:pPr>
            <a:r>
              <a:rPr sz="2720"/>
              <a:t>Code Nation (</a:t>
            </a:r>
            <a:r>
              <a:rPr sz="2040">
                <a:latin typeface="Menlo"/>
                <a:ea typeface="Menlo"/>
                <a:cs typeface="Menlo"/>
                <a:sym typeface="Menlo"/>
              </a:rPr>
              <a:t>https://codenation.org/</a:t>
            </a:r>
            <a:r>
              <a:rPr sz="2720"/>
              <a:t>)</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Recommendations"/>
          <p:cNvSpPr/>
          <p:nvPr>
            <p:ph type="title"/>
          </p:nvPr>
        </p:nvSpPr>
        <p:spPr>
          <a:prstGeom prst="rect">
            <a:avLst/>
          </a:prstGeom>
        </p:spPr>
        <p:txBody>
          <a:bodyPr/>
          <a:lstStyle/>
          <a:p>
            <a:pPr/>
            <a:r>
              <a:t>Recommendations</a:t>
            </a:r>
          </a:p>
        </p:txBody>
      </p:sp>
      <p:pic>
        <p:nvPicPr>
          <p:cNvPr id="615" name="Image" descr="Image"/>
          <p:cNvPicPr>
            <a:picLocks noChangeAspect="1"/>
          </p:cNvPicPr>
          <p:nvPr/>
        </p:nvPicPr>
        <p:blipFill>
          <a:blip r:embed="rId2">
            <a:extLst/>
          </a:blip>
          <a:stretch>
            <a:fillRect/>
          </a:stretch>
        </p:blipFill>
        <p:spPr>
          <a:xfrm>
            <a:off x="1540721" y="1403842"/>
            <a:ext cx="2210967" cy="3313130"/>
          </a:xfrm>
          <a:prstGeom prst="rect">
            <a:avLst/>
          </a:prstGeom>
          <a:ln w="3175">
            <a:miter lim="400000"/>
          </a:ln>
        </p:spPr>
      </p:pic>
      <p:pic>
        <p:nvPicPr>
          <p:cNvPr id="616" name="Image" descr="Image"/>
          <p:cNvPicPr>
            <a:picLocks noChangeAspect="1"/>
          </p:cNvPicPr>
          <p:nvPr/>
        </p:nvPicPr>
        <p:blipFill>
          <a:blip r:embed="rId3">
            <a:extLst/>
          </a:blip>
          <a:stretch>
            <a:fillRect/>
          </a:stretch>
        </p:blipFill>
        <p:spPr>
          <a:xfrm>
            <a:off x="4177717" y="1533170"/>
            <a:ext cx="2210967" cy="3285261"/>
          </a:xfrm>
          <a:prstGeom prst="rect">
            <a:avLst/>
          </a:prstGeom>
          <a:ln w="3175">
            <a:miter lim="400000"/>
          </a:ln>
        </p:spPr>
      </p:pic>
      <p:pic>
        <p:nvPicPr>
          <p:cNvPr id="617" name="Image" descr="Image"/>
          <p:cNvPicPr>
            <a:picLocks noChangeAspect="1"/>
          </p:cNvPicPr>
          <p:nvPr/>
        </p:nvPicPr>
        <p:blipFill>
          <a:blip r:embed="rId4">
            <a:extLst/>
          </a:blip>
          <a:stretch>
            <a:fillRect/>
          </a:stretch>
        </p:blipFill>
        <p:spPr>
          <a:xfrm>
            <a:off x="409299" y="4749214"/>
            <a:ext cx="2210967" cy="3333149"/>
          </a:xfrm>
          <a:prstGeom prst="rect">
            <a:avLst/>
          </a:prstGeom>
          <a:ln w="3175">
            <a:miter lim="400000"/>
          </a:ln>
        </p:spPr>
      </p:pic>
      <p:pic>
        <p:nvPicPr>
          <p:cNvPr id="618" name="Image" descr="Image"/>
          <p:cNvPicPr>
            <a:picLocks noChangeAspect="1"/>
          </p:cNvPicPr>
          <p:nvPr/>
        </p:nvPicPr>
        <p:blipFill>
          <a:blip r:embed="rId5">
            <a:extLst/>
          </a:blip>
          <a:stretch>
            <a:fillRect/>
          </a:stretch>
        </p:blipFill>
        <p:spPr>
          <a:xfrm>
            <a:off x="7946134" y="4444794"/>
            <a:ext cx="2338912" cy="3483931"/>
          </a:xfrm>
          <a:prstGeom prst="rect">
            <a:avLst/>
          </a:prstGeom>
          <a:ln w="3175">
            <a:miter lim="400000"/>
          </a:ln>
        </p:spPr>
      </p:pic>
      <p:pic>
        <p:nvPicPr>
          <p:cNvPr id="619" name="Image" descr="Image"/>
          <p:cNvPicPr>
            <a:picLocks noChangeAspect="1"/>
          </p:cNvPicPr>
          <p:nvPr/>
        </p:nvPicPr>
        <p:blipFill>
          <a:blip r:embed="rId6">
            <a:extLst/>
          </a:blip>
          <a:stretch>
            <a:fillRect/>
          </a:stretch>
        </p:blipFill>
        <p:spPr>
          <a:xfrm>
            <a:off x="13330443" y="3749902"/>
            <a:ext cx="2740964" cy="3650602"/>
          </a:xfrm>
          <a:prstGeom prst="rect">
            <a:avLst/>
          </a:prstGeom>
          <a:ln w="3175">
            <a:miter lim="400000"/>
          </a:ln>
        </p:spPr>
      </p:pic>
      <p:pic>
        <p:nvPicPr>
          <p:cNvPr id="620" name="Image" descr="Image"/>
          <p:cNvPicPr>
            <a:picLocks noChangeAspect="1"/>
          </p:cNvPicPr>
          <p:nvPr/>
        </p:nvPicPr>
        <p:blipFill>
          <a:blip r:embed="rId7">
            <a:extLst/>
          </a:blip>
          <a:stretch>
            <a:fillRect/>
          </a:stretch>
        </p:blipFill>
        <p:spPr>
          <a:xfrm>
            <a:off x="2748226" y="4326209"/>
            <a:ext cx="2501901" cy="3721101"/>
          </a:xfrm>
          <a:prstGeom prst="rect">
            <a:avLst/>
          </a:prstGeom>
          <a:ln w="3175">
            <a:miter lim="400000"/>
          </a:ln>
        </p:spPr>
      </p:pic>
      <p:pic>
        <p:nvPicPr>
          <p:cNvPr id="621" name="Image" descr="Image"/>
          <p:cNvPicPr>
            <a:picLocks noChangeAspect="1"/>
          </p:cNvPicPr>
          <p:nvPr/>
        </p:nvPicPr>
        <p:blipFill>
          <a:blip r:embed="rId8">
            <a:extLst/>
          </a:blip>
          <a:stretch>
            <a:fillRect/>
          </a:stretch>
        </p:blipFill>
        <p:spPr>
          <a:xfrm>
            <a:off x="9096051" y="511674"/>
            <a:ext cx="2677068" cy="4011582"/>
          </a:xfrm>
          <a:prstGeom prst="rect">
            <a:avLst/>
          </a:prstGeom>
          <a:ln w="3175">
            <a:miter lim="400000"/>
          </a:ln>
        </p:spPr>
      </p:pic>
      <p:pic>
        <p:nvPicPr>
          <p:cNvPr id="622" name="Image" descr="Image"/>
          <p:cNvPicPr>
            <a:picLocks noChangeAspect="1"/>
          </p:cNvPicPr>
          <p:nvPr/>
        </p:nvPicPr>
        <p:blipFill>
          <a:blip r:embed="rId9">
            <a:extLst/>
          </a:blip>
          <a:stretch>
            <a:fillRect/>
          </a:stretch>
        </p:blipFill>
        <p:spPr>
          <a:xfrm>
            <a:off x="10393264" y="4317825"/>
            <a:ext cx="2501901" cy="3737869"/>
          </a:xfrm>
          <a:prstGeom prst="rect">
            <a:avLst/>
          </a:prstGeom>
          <a:ln w="3175">
            <a:miter lim="400000"/>
          </a:ln>
        </p:spPr>
      </p:pic>
      <p:pic>
        <p:nvPicPr>
          <p:cNvPr id="623" name="Image" descr="Image"/>
          <p:cNvPicPr>
            <a:picLocks noChangeAspect="1"/>
          </p:cNvPicPr>
          <p:nvPr/>
        </p:nvPicPr>
        <p:blipFill>
          <a:blip r:embed="rId10">
            <a:extLst/>
          </a:blip>
          <a:stretch>
            <a:fillRect/>
          </a:stretch>
        </p:blipFill>
        <p:spPr>
          <a:xfrm>
            <a:off x="6457552" y="592172"/>
            <a:ext cx="2569630" cy="3850586"/>
          </a:xfrm>
          <a:prstGeom prst="rect">
            <a:avLst/>
          </a:prstGeom>
          <a:ln w="3175">
            <a:miter lim="400000"/>
          </a:ln>
        </p:spPr>
      </p:pic>
      <p:pic>
        <p:nvPicPr>
          <p:cNvPr id="624" name="Image" descr="Image"/>
          <p:cNvPicPr>
            <a:picLocks noChangeAspect="1"/>
          </p:cNvPicPr>
          <p:nvPr/>
        </p:nvPicPr>
        <p:blipFill>
          <a:blip r:embed="rId11">
            <a:extLst/>
          </a:blip>
          <a:stretch>
            <a:fillRect/>
          </a:stretch>
        </p:blipFill>
        <p:spPr>
          <a:xfrm>
            <a:off x="11298773" y="1281461"/>
            <a:ext cx="2505541" cy="3788680"/>
          </a:xfrm>
          <a:prstGeom prst="rect">
            <a:avLst/>
          </a:prstGeom>
          <a:ln w="3175">
            <a:miter lim="400000"/>
          </a:ln>
        </p:spPr>
      </p:pic>
      <p:pic>
        <p:nvPicPr>
          <p:cNvPr id="625" name="Image" descr="Image"/>
          <p:cNvPicPr>
            <a:picLocks noChangeAspect="1"/>
          </p:cNvPicPr>
          <p:nvPr/>
        </p:nvPicPr>
        <p:blipFill>
          <a:blip r:embed="rId12">
            <a:extLst/>
          </a:blip>
          <a:stretch>
            <a:fillRect/>
          </a:stretch>
        </p:blipFill>
        <p:spPr>
          <a:xfrm>
            <a:off x="5090444" y="4176550"/>
            <a:ext cx="2666852" cy="4020420"/>
          </a:xfrm>
          <a:prstGeom prst="rect">
            <a:avLst/>
          </a:prstGeom>
          <a:ln w="3175">
            <a:miter lim="400000"/>
          </a:ln>
        </p:spPr>
      </p:pic>
      <p:pic>
        <p:nvPicPr>
          <p:cNvPr id="626" name="Image" descr="Image"/>
          <p:cNvPicPr>
            <a:picLocks noChangeAspect="1"/>
          </p:cNvPicPr>
          <p:nvPr/>
        </p:nvPicPr>
        <p:blipFill>
          <a:blip r:embed="rId13">
            <a:extLst/>
          </a:blip>
          <a:stretch>
            <a:fillRect/>
          </a:stretch>
        </p:blipFill>
        <p:spPr>
          <a:xfrm>
            <a:off x="13771125" y="915857"/>
            <a:ext cx="2338912" cy="3526033"/>
          </a:xfrm>
          <a:prstGeom prst="rect">
            <a:avLst/>
          </a:prstGeom>
          <a:ln w="3175">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Computer Science is...…"/>
          <p:cNvSpPr/>
          <p:nvPr>
            <p:ph type="body" idx="1"/>
          </p:nvPr>
        </p:nvSpPr>
        <p:spPr>
          <a:prstGeom prst="rect">
            <a:avLst/>
          </a:prstGeom>
        </p:spPr>
        <p:txBody>
          <a:bodyPr/>
          <a:lstStyle/>
          <a:p>
            <a:pPr marL="0" indent="0">
              <a:buSzTx/>
              <a:buNone/>
              <a:defRPr>
                <a:latin typeface="Avenir Heavy"/>
                <a:ea typeface="Avenir Heavy"/>
                <a:cs typeface="Avenir Heavy"/>
                <a:sym typeface="Avenir Heavy"/>
              </a:defRPr>
            </a:pPr>
            <a:r>
              <a:t>Computer Science is...</a:t>
            </a:r>
          </a:p>
          <a:p>
            <a:pPr marL="0" indent="0">
              <a:buSzTx/>
              <a:buNone/>
            </a:pPr>
          </a:p>
          <a:p>
            <a:pPr lvl="2" marL="0" indent="457200">
              <a:buSzTx/>
              <a:buNone/>
            </a:pPr>
            <a:r>
              <a:t>the systematic study of the feasibility, structure, expression, and automation of the methodical procedures (or algorithms) that underlie the acquisition, representation, processing, storage, communication of, and access to information</a:t>
            </a:r>
          </a:p>
        </p:txBody>
      </p:sp>
      <p:sp>
        <p:nvSpPr>
          <p:cNvPr id="257" name="Rectangle"/>
          <p:cNvSpPr/>
          <p:nvPr/>
        </p:nvSpPr>
        <p:spPr>
          <a:xfrm>
            <a:off x="7175500" y="2654300"/>
            <a:ext cx="7611368" cy="750293"/>
          </a:xfrm>
          <a:prstGeom prst="rect">
            <a:avLst/>
          </a:prstGeom>
          <a:solidFill>
            <a:srgbClr val="F5ECD6"/>
          </a:solidFill>
          <a:ln w="3175">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
        <p:nvSpPr>
          <p:cNvPr id="258" name="Rectangle"/>
          <p:cNvSpPr/>
          <p:nvPr/>
        </p:nvSpPr>
        <p:spPr>
          <a:xfrm>
            <a:off x="4587527" y="3416300"/>
            <a:ext cx="10162879" cy="750293"/>
          </a:xfrm>
          <a:prstGeom prst="rect">
            <a:avLst/>
          </a:prstGeom>
          <a:solidFill>
            <a:srgbClr val="F5ECD6"/>
          </a:solidFill>
          <a:ln w="3175">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
        <p:nvSpPr>
          <p:cNvPr id="259" name="Rectangle"/>
          <p:cNvSpPr/>
          <p:nvPr/>
        </p:nvSpPr>
        <p:spPr>
          <a:xfrm>
            <a:off x="1609526" y="4010322"/>
            <a:ext cx="8162480" cy="750293"/>
          </a:xfrm>
          <a:prstGeom prst="rect">
            <a:avLst/>
          </a:prstGeom>
          <a:solidFill>
            <a:srgbClr val="F5ECD6"/>
          </a:solidFill>
          <a:ln w="3175">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
        <p:nvSpPr>
          <p:cNvPr id="260" name="Rectangle"/>
          <p:cNvSpPr/>
          <p:nvPr/>
        </p:nvSpPr>
        <p:spPr>
          <a:xfrm>
            <a:off x="1509811" y="2705100"/>
            <a:ext cx="3057675" cy="750293"/>
          </a:xfrm>
          <a:prstGeom prst="rect">
            <a:avLst/>
          </a:prstGeom>
          <a:solidFill>
            <a:srgbClr val="F5ECD6"/>
          </a:solidFill>
          <a:ln w="3175">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
        <p:nvSpPr>
          <p:cNvPr id="261" name="Rectangle"/>
          <p:cNvSpPr/>
          <p:nvPr/>
        </p:nvSpPr>
        <p:spPr>
          <a:xfrm>
            <a:off x="12068199" y="3993653"/>
            <a:ext cx="1982739" cy="750294"/>
          </a:xfrm>
          <a:prstGeom prst="rect">
            <a:avLst/>
          </a:prstGeom>
          <a:solidFill>
            <a:srgbClr val="F5ECD6"/>
          </a:solidFill>
          <a:ln w="3175">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
        <p:nvSpPr>
          <p:cNvPr id="262" name="Rectangle"/>
          <p:cNvSpPr/>
          <p:nvPr/>
        </p:nvSpPr>
        <p:spPr>
          <a:xfrm>
            <a:off x="1457622" y="4670722"/>
            <a:ext cx="6880970" cy="750293"/>
          </a:xfrm>
          <a:prstGeom prst="rect">
            <a:avLst/>
          </a:prstGeom>
          <a:solidFill>
            <a:srgbClr val="F5ECD6"/>
          </a:solidFill>
          <a:ln w="3175">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
        <p:nvSpPr>
          <p:cNvPr id="263" name="Rectangle"/>
          <p:cNvSpPr/>
          <p:nvPr/>
        </p:nvSpPr>
        <p:spPr>
          <a:xfrm>
            <a:off x="4622800" y="3378249"/>
            <a:ext cx="1219950" cy="72332"/>
          </a:xfrm>
          <a:prstGeom prst="rect">
            <a:avLst/>
          </a:prstGeom>
          <a:solidFill>
            <a:srgbClr val="000000"/>
          </a:solidFill>
          <a:ln w="3175">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
        <p:nvSpPr>
          <p:cNvPr id="264" name="Rectangle"/>
          <p:cNvSpPr/>
          <p:nvPr/>
        </p:nvSpPr>
        <p:spPr>
          <a:xfrm>
            <a:off x="1587500" y="3903414"/>
            <a:ext cx="2349500" cy="72331"/>
          </a:xfrm>
          <a:prstGeom prst="rect">
            <a:avLst/>
          </a:prstGeom>
          <a:solidFill>
            <a:srgbClr val="000000"/>
          </a:solidFill>
          <a:ln w="3175">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
        <p:nvSpPr>
          <p:cNvPr id="265" name="Rectangle"/>
          <p:cNvSpPr/>
          <p:nvPr/>
        </p:nvSpPr>
        <p:spPr>
          <a:xfrm>
            <a:off x="9768333" y="4624734"/>
            <a:ext cx="2349501" cy="72332"/>
          </a:xfrm>
          <a:prstGeom prst="rect">
            <a:avLst/>
          </a:prstGeom>
          <a:solidFill>
            <a:srgbClr val="000000"/>
          </a:solidFill>
          <a:ln w="3175">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
        <p:nvSpPr>
          <p:cNvPr id="266" name="Rectangle"/>
          <p:cNvSpPr/>
          <p:nvPr/>
        </p:nvSpPr>
        <p:spPr>
          <a:xfrm>
            <a:off x="8396733" y="5155207"/>
            <a:ext cx="2413001" cy="72332"/>
          </a:xfrm>
          <a:prstGeom prst="rect">
            <a:avLst/>
          </a:prstGeom>
          <a:solidFill>
            <a:srgbClr val="000000"/>
          </a:solidFill>
          <a:ln w="3175">
            <a:miter lim="400000"/>
          </a:ln>
        </p:spPr>
        <p:txBody>
          <a:bodyPr lIns="33866" tIns="33866" rIns="33866" bIns="33866" anchor="ctr"/>
          <a:lstStyle/>
          <a:p>
            <a:pPr marL="0" indent="0" algn="ctr">
              <a:spcBef>
                <a:spcPts val="0"/>
              </a:spcBef>
              <a:buSzTx/>
              <a:buNone/>
              <a:defRPr sz="2000">
                <a:solidFill>
                  <a:srgbClr val="FFFFFF"/>
                </a:solidFill>
                <a:latin typeface="+mn-lt"/>
                <a:ea typeface="+mn-ea"/>
                <a:cs typeface="+mn-cs"/>
                <a:sym typeface="Helvetica Ligh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0"/>
                                        </p:tgtEl>
                                        <p:attrNameLst>
                                          <p:attrName>style.visibility</p:attrName>
                                        </p:attrNameLst>
                                      </p:cBhvr>
                                      <p:to>
                                        <p:strVal val="visible"/>
                                      </p:to>
                                    </p:set>
                                    <p:animEffect filter="dissolve" transition="in">
                                      <p:cBhvr>
                                        <p:cTn id="7" dur="500"/>
                                        <p:tgtEl>
                                          <p:spTgt spid="260"/>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63"/>
                                        </p:tgtEl>
                                        <p:attrNameLst>
                                          <p:attrName>style.visibility</p:attrName>
                                        </p:attrNameLst>
                                      </p:cBhvr>
                                      <p:to>
                                        <p:strVal val="visible"/>
                                      </p:to>
                                    </p:set>
                                    <p:animEffect filter="dissolve" transition="in">
                                      <p:cBhvr>
                                        <p:cTn id="11" dur="500"/>
                                        <p:tgtEl>
                                          <p:spTgt spid="263"/>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257"/>
                                        </p:tgtEl>
                                        <p:attrNameLst>
                                          <p:attrName>style.visibility</p:attrName>
                                        </p:attrNameLst>
                                      </p:cBhvr>
                                      <p:to>
                                        <p:strVal val="visible"/>
                                      </p:to>
                                    </p:set>
                                    <p:animEffect filter="dissolve" transition="in">
                                      <p:cBhvr>
                                        <p:cTn id="15" dur="500"/>
                                        <p:tgtEl>
                                          <p:spTgt spid="257"/>
                                        </p:tgtEl>
                                      </p:cBhvr>
                                    </p:animEffect>
                                  </p:childTnLst>
                                </p:cTn>
                              </p:par>
                            </p:childTnLst>
                          </p:cTn>
                        </p:par>
                        <p:par>
                          <p:cTn id="16" fill="hold">
                            <p:stCondLst>
                              <p:cond delay="1500"/>
                            </p:stCondLst>
                            <p:childTnLst>
                              <p:par>
                                <p:cTn id="17" presetClass="entr" nodeType="afterEffect" presetID="9" grpId="4" fill="hold">
                                  <p:stCondLst>
                                    <p:cond delay="0"/>
                                  </p:stCondLst>
                                  <p:iterate type="el" backwards="0">
                                    <p:tmAbs val="0"/>
                                  </p:iterate>
                                  <p:childTnLst>
                                    <p:set>
                                      <p:cBhvr>
                                        <p:cTn id="18" fill="hold"/>
                                        <p:tgtEl>
                                          <p:spTgt spid="264"/>
                                        </p:tgtEl>
                                        <p:attrNameLst>
                                          <p:attrName>style.visibility</p:attrName>
                                        </p:attrNameLst>
                                      </p:cBhvr>
                                      <p:to>
                                        <p:strVal val="visible"/>
                                      </p:to>
                                    </p:set>
                                    <p:animEffect filter="dissolve" transition="in">
                                      <p:cBhvr>
                                        <p:cTn id="19" dur="500"/>
                                        <p:tgtEl>
                                          <p:spTgt spid="264"/>
                                        </p:tgtEl>
                                      </p:cBhvr>
                                    </p:animEffect>
                                  </p:childTnLst>
                                </p:cTn>
                              </p:par>
                            </p:childTnLst>
                          </p:cTn>
                        </p:par>
                        <p:par>
                          <p:cTn id="20" fill="hold">
                            <p:stCondLst>
                              <p:cond delay="2000"/>
                            </p:stCondLst>
                            <p:childTnLst>
                              <p:par>
                                <p:cTn id="21" presetClass="entr" nodeType="afterEffect" presetID="9" grpId="5" fill="hold">
                                  <p:stCondLst>
                                    <p:cond delay="0"/>
                                  </p:stCondLst>
                                  <p:iterate type="el" backwards="0">
                                    <p:tmAbs val="0"/>
                                  </p:iterate>
                                  <p:childTnLst>
                                    <p:set>
                                      <p:cBhvr>
                                        <p:cTn id="22" fill="hold"/>
                                        <p:tgtEl>
                                          <p:spTgt spid="258"/>
                                        </p:tgtEl>
                                        <p:attrNameLst>
                                          <p:attrName>style.visibility</p:attrName>
                                        </p:attrNameLst>
                                      </p:cBhvr>
                                      <p:to>
                                        <p:strVal val="visible"/>
                                      </p:to>
                                    </p:set>
                                    <p:animEffect filter="dissolve" transition="in">
                                      <p:cBhvr>
                                        <p:cTn id="23" dur="500"/>
                                        <p:tgtEl>
                                          <p:spTgt spid="258"/>
                                        </p:tgtEl>
                                      </p:cBhvr>
                                    </p:animEffect>
                                  </p:childTnLst>
                                </p:cTn>
                              </p:par>
                            </p:childTnLst>
                          </p:cTn>
                        </p:par>
                        <p:par>
                          <p:cTn id="24" fill="hold">
                            <p:stCondLst>
                              <p:cond delay="2500"/>
                            </p:stCondLst>
                            <p:childTnLst>
                              <p:par>
                                <p:cTn id="25" presetClass="entr" nodeType="afterEffect" presetID="9" grpId="6" fill="hold">
                                  <p:stCondLst>
                                    <p:cond delay="0"/>
                                  </p:stCondLst>
                                  <p:iterate type="el" backwards="0">
                                    <p:tmAbs val="0"/>
                                  </p:iterate>
                                  <p:childTnLst>
                                    <p:set>
                                      <p:cBhvr>
                                        <p:cTn id="26" fill="hold"/>
                                        <p:tgtEl>
                                          <p:spTgt spid="259"/>
                                        </p:tgtEl>
                                        <p:attrNameLst>
                                          <p:attrName>style.visibility</p:attrName>
                                        </p:attrNameLst>
                                      </p:cBhvr>
                                      <p:to>
                                        <p:strVal val="visible"/>
                                      </p:to>
                                    </p:set>
                                    <p:animEffect filter="dissolve" transition="in">
                                      <p:cBhvr>
                                        <p:cTn id="27" dur="500"/>
                                        <p:tgtEl>
                                          <p:spTgt spid="259"/>
                                        </p:tgtEl>
                                      </p:cBhvr>
                                    </p:animEffect>
                                  </p:childTnLst>
                                </p:cTn>
                              </p:par>
                            </p:childTnLst>
                          </p:cTn>
                        </p:par>
                        <p:par>
                          <p:cTn id="28" fill="hold">
                            <p:stCondLst>
                              <p:cond delay="3000"/>
                            </p:stCondLst>
                            <p:childTnLst>
                              <p:par>
                                <p:cTn id="29" presetClass="entr" nodeType="afterEffect" presetID="9" grpId="7" fill="hold">
                                  <p:stCondLst>
                                    <p:cond delay="0"/>
                                  </p:stCondLst>
                                  <p:iterate type="el" backwards="0">
                                    <p:tmAbs val="0"/>
                                  </p:iterate>
                                  <p:childTnLst>
                                    <p:set>
                                      <p:cBhvr>
                                        <p:cTn id="30" fill="hold"/>
                                        <p:tgtEl>
                                          <p:spTgt spid="265"/>
                                        </p:tgtEl>
                                        <p:attrNameLst>
                                          <p:attrName>style.visibility</p:attrName>
                                        </p:attrNameLst>
                                      </p:cBhvr>
                                      <p:to>
                                        <p:strVal val="visible"/>
                                      </p:to>
                                    </p:set>
                                    <p:animEffect filter="dissolve" transition="in">
                                      <p:cBhvr>
                                        <p:cTn id="31" dur="500"/>
                                        <p:tgtEl>
                                          <p:spTgt spid="265"/>
                                        </p:tgtEl>
                                      </p:cBhvr>
                                    </p:animEffect>
                                  </p:childTnLst>
                                </p:cTn>
                              </p:par>
                            </p:childTnLst>
                          </p:cTn>
                        </p:par>
                        <p:par>
                          <p:cTn id="32" fill="hold">
                            <p:stCondLst>
                              <p:cond delay="3500"/>
                            </p:stCondLst>
                            <p:childTnLst>
                              <p:par>
                                <p:cTn id="33" presetClass="entr" nodeType="afterEffect" presetID="9" grpId="8" fill="hold">
                                  <p:stCondLst>
                                    <p:cond delay="0"/>
                                  </p:stCondLst>
                                  <p:iterate type="el" backwards="0">
                                    <p:tmAbs val="0"/>
                                  </p:iterate>
                                  <p:childTnLst>
                                    <p:set>
                                      <p:cBhvr>
                                        <p:cTn id="34" fill="hold"/>
                                        <p:tgtEl>
                                          <p:spTgt spid="261"/>
                                        </p:tgtEl>
                                        <p:attrNameLst>
                                          <p:attrName>style.visibility</p:attrName>
                                        </p:attrNameLst>
                                      </p:cBhvr>
                                      <p:to>
                                        <p:strVal val="visible"/>
                                      </p:to>
                                    </p:set>
                                    <p:animEffect filter="dissolve" transition="in">
                                      <p:cBhvr>
                                        <p:cTn id="35" dur="500"/>
                                        <p:tgtEl>
                                          <p:spTgt spid="261"/>
                                        </p:tgtEl>
                                      </p:cBhvr>
                                    </p:animEffect>
                                  </p:childTnLst>
                                </p:cTn>
                              </p:par>
                            </p:childTnLst>
                          </p:cTn>
                        </p:par>
                        <p:par>
                          <p:cTn id="36" fill="hold">
                            <p:stCondLst>
                              <p:cond delay="4000"/>
                            </p:stCondLst>
                            <p:childTnLst>
                              <p:par>
                                <p:cTn id="37" presetClass="entr" nodeType="afterEffect" presetID="9" grpId="9" fill="hold">
                                  <p:stCondLst>
                                    <p:cond delay="0"/>
                                  </p:stCondLst>
                                  <p:iterate type="el" backwards="0">
                                    <p:tmAbs val="0"/>
                                  </p:iterate>
                                  <p:childTnLst>
                                    <p:set>
                                      <p:cBhvr>
                                        <p:cTn id="38" fill="hold"/>
                                        <p:tgtEl>
                                          <p:spTgt spid="262"/>
                                        </p:tgtEl>
                                        <p:attrNameLst>
                                          <p:attrName>style.visibility</p:attrName>
                                        </p:attrNameLst>
                                      </p:cBhvr>
                                      <p:to>
                                        <p:strVal val="visible"/>
                                      </p:to>
                                    </p:set>
                                    <p:animEffect filter="dissolve" transition="in">
                                      <p:cBhvr>
                                        <p:cTn id="39" dur="500"/>
                                        <p:tgtEl>
                                          <p:spTgt spid="262"/>
                                        </p:tgtEl>
                                      </p:cBhvr>
                                    </p:animEffect>
                                  </p:childTnLst>
                                </p:cTn>
                              </p:par>
                            </p:childTnLst>
                          </p:cTn>
                        </p:par>
                        <p:par>
                          <p:cTn id="40" fill="hold">
                            <p:stCondLst>
                              <p:cond delay="4500"/>
                            </p:stCondLst>
                            <p:childTnLst>
                              <p:par>
                                <p:cTn id="41" presetClass="entr" nodeType="afterEffect" presetID="9" grpId="10" fill="hold">
                                  <p:stCondLst>
                                    <p:cond delay="0"/>
                                  </p:stCondLst>
                                  <p:iterate type="el" backwards="0">
                                    <p:tmAbs val="0"/>
                                  </p:iterate>
                                  <p:childTnLst>
                                    <p:set>
                                      <p:cBhvr>
                                        <p:cTn id="42" fill="hold"/>
                                        <p:tgtEl>
                                          <p:spTgt spid="266"/>
                                        </p:tgtEl>
                                        <p:attrNameLst>
                                          <p:attrName>style.visibility</p:attrName>
                                        </p:attrNameLst>
                                      </p:cBhvr>
                                      <p:to>
                                        <p:strVal val="visible"/>
                                      </p:to>
                                    </p:set>
                                    <p:animEffect filter="dissolve" transition="in">
                                      <p:cBhvr>
                                        <p:cTn id="43" dur="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2"/>
      <p:bldP build="whole" bldLvl="1" animBg="1" rev="0" advAuto="0" spid="266" grpId="10"/>
      <p:bldP build="whole" bldLvl="1" animBg="1" rev="0" advAuto="0" spid="261" grpId="8"/>
      <p:bldP build="whole" bldLvl="1" animBg="1" rev="0" advAuto="0" spid="259" grpId="6"/>
      <p:bldP build="whole" bldLvl="1" animBg="1" rev="0" advAuto="0" spid="265" grpId="7"/>
      <p:bldP build="whole" bldLvl="1" animBg="1" rev="0" advAuto="0" spid="257" grpId="3"/>
      <p:bldP build="whole" bldLvl="1" animBg="1" rev="0" advAuto="0" spid="260" grpId="1"/>
      <p:bldP build="whole" bldLvl="1" animBg="1" rev="0" advAuto="0" spid="264" grpId="4"/>
      <p:bldP build="whole" bldLvl="1" animBg="1" rev="0" advAuto="0" spid="262" grpId="9"/>
      <p:bldP build="whole" bldLvl="1" animBg="1" rev="0" advAuto="0" spid="258" grpId="5"/>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Computer Science is...…"/>
          <p:cNvSpPr/>
          <p:nvPr>
            <p:ph type="title"/>
          </p:nvPr>
        </p:nvSpPr>
        <p:spPr>
          <a:xfrm>
            <a:off x="1185333" y="1642268"/>
            <a:ext cx="13885334" cy="5369998"/>
          </a:xfrm>
          <a:prstGeom prst="rect">
            <a:avLst/>
          </a:prstGeom>
        </p:spPr>
        <p:txBody>
          <a:bodyPr/>
          <a:lstStyle/>
          <a:p>
            <a:pPr algn="l" defTabSz="418253">
              <a:spcBef>
                <a:spcPts val="300"/>
              </a:spcBef>
              <a:defRPr sz="3192">
                <a:latin typeface="Avenir Heavy"/>
                <a:ea typeface="Avenir Heavy"/>
                <a:cs typeface="Avenir Heavy"/>
                <a:sym typeface="Avenir Heavy"/>
              </a:defRPr>
            </a:pPr>
            <a:r>
              <a:t>Computer Science is...</a:t>
            </a:r>
          </a:p>
          <a:p>
            <a:pPr lvl="2" marL="467750" indent="-467750" algn="l" defTabSz="418253">
              <a:buSzPct val="100000"/>
              <a:defRPr sz="2736">
                <a:latin typeface="Avenir Book"/>
                <a:ea typeface="Avenir Book"/>
                <a:cs typeface="Avenir Book"/>
                <a:sym typeface="Avenir Book"/>
              </a:defRPr>
            </a:pPr>
            <a:r>
              <a:t>Mobile application developer</a:t>
            </a:r>
          </a:p>
          <a:p>
            <a:pPr lvl="2" marL="467750" indent="-467750" algn="l" defTabSz="418253">
              <a:buSzPct val="100000"/>
              <a:defRPr sz="2736">
                <a:latin typeface="Avenir Book"/>
                <a:ea typeface="Avenir Book"/>
                <a:cs typeface="Avenir Book"/>
                <a:sym typeface="Avenir Book"/>
              </a:defRPr>
            </a:pPr>
            <a:r>
              <a:t>Risk management director</a:t>
            </a:r>
          </a:p>
          <a:p>
            <a:pPr lvl="2" marL="467750" indent="-467750" algn="l" defTabSz="418253">
              <a:buSzPct val="100000"/>
              <a:defRPr sz="2736">
                <a:latin typeface="Avenir Book"/>
                <a:ea typeface="Avenir Book"/>
                <a:cs typeface="Avenir Book"/>
                <a:sym typeface="Avenir Book"/>
              </a:defRPr>
            </a:pPr>
            <a:r>
              <a:t>Landman</a:t>
            </a:r>
          </a:p>
          <a:p>
            <a:pPr lvl="2" marL="467750" indent="-467750" algn="l" defTabSz="418253">
              <a:buSzPct val="100000"/>
              <a:defRPr sz="2736">
                <a:latin typeface="Avenir Book"/>
                <a:ea typeface="Avenir Book"/>
                <a:cs typeface="Avenir Book"/>
                <a:sym typeface="Avenir Book"/>
              </a:defRPr>
            </a:pPr>
            <a:r>
              <a:t>Product analyst</a:t>
            </a:r>
          </a:p>
          <a:p>
            <a:pPr lvl="2" marL="467750" indent="-467750" algn="l" defTabSz="418253">
              <a:buSzPct val="100000"/>
              <a:defRPr sz="2736">
                <a:latin typeface="Avenir Book"/>
                <a:ea typeface="Avenir Book"/>
                <a:cs typeface="Avenir Book"/>
                <a:sym typeface="Avenir Book"/>
              </a:defRPr>
            </a:pPr>
            <a:r>
              <a:t>Information assurance analyst</a:t>
            </a:r>
          </a:p>
          <a:p>
            <a:pPr lvl="2" marL="467750" indent="-467750" algn="l" defTabSz="418253">
              <a:buSzPct val="100000"/>
              <a:defRPr sz="2736">
                <a:latin typeface="Avenir Book"/>
                <a:ea typeface="Avenir Book"/>
                <a:cs typeface="Avenir Book"/>
                <a:sym typeface="Avenir Book"/>
              </a:defRPr>
            </a:pPr>
            <a:r>
              <a:t>Quality assurance coordinator (RN)</a:t>
            </a:r>
          </a:p>
          <a:p>
            <a:pPr lvl="2" marL="467750" indent="-467750" algn="l" defTabSz="418253">
              <a:buSzPct val="100000"/>
              <a:defRPr sz="2736">
                <a:latin typeface="Avenir Book"/>
                <a:ea typeface="Avenir Book"/>
                <a:cs typeface="Avenir Book"/>
                <a:sym typeface="Avenir Book"/>
              </a:defRPr>
            </a:pPr>
            <a:r>
              <a:t>Clinical applications specialist</a:t>
            </a:r>
          </a:p>
          <a:p>
            <a:pPr lvl="2" marL="467750" indent="-467750" algn="l" defTabSz="418253">
              <a:buSzPct val="100000"/>
              <a:defRPr sz="2736">
                <a:latin typeface="Avenir Book"/>
                <a:ea typeface="Avenir Book"/>
                <a:cs typeface="Avenir Book"/>
                <a:sym typeface="Avenir Book"/>
              </a:defRPr>
            </a:pPr>
            <a:r>
              <a:t>Hospital administrator</a:t>
            </a:r>
          </a:p>
          <a:p>
            <a:pPr lvl="2" marL="467750" indent="-467750" algn="l" defTabSz="418253">
              <a:buSzPct val="100000"/>
              <a:defRPr sz="2736">
                <a:latin typeface="Avenir Book"/>
                <a:ea typeface="Avenir Book"/>
                <a:cs typeface="Avenir Book"/>
                <a:sym typeface="Avenir Book"/>
              </a:defRPr>
            </a:pPr>
            <a:r>
              <a:t>Database analyst</a:t>
            </a:r>
          </a:p>
          <a:p>
            <a:pPr lvl="2" marL="467750" indent="-467750" algn="l" defTabSz="418253">
              <a:buSzPct val="100000"/>
              <a:defRPr sz="2736">
                <a:latin typeface="Avenir Book"/>
                <a:ea typeface="Avenir Book"/>
                <a:cs typeface="Avenir Book"/>
                <a:sym typeface="Avenir Book"/>
              </a:defRPr>
            </a:pPr>
            <a:r>
              <a:t>Director of finance and administration</a:t>
            </a:r>
          </a:p>
        </p:txBody>
      </p:sp>
      <p:sp>
        <p:nvSpPr>
          <p:cNvPr id="269" name="https://money.cnn.com/pf/best-jobs/"/>
          <p:cNvSpPr txBox="1"/>
          <p:nvPr/>
        </p:nvSpPr>
        <p:spPr>
          <a:xfrm>
            <a:off x="1003300" y="7126297"/>
            <a:ext cx="14262100" cy="406401"/>
          </a:xfrm>
          <a:prstGeom prst="rect">
            <a:avLst/>
          </a:prstGeom>
          <a:solidFill>
            <a:srgbClr val="F5ECD6"/>
          </a:solidFill>
          <a:ln w="12700">
            <a:solidFill>
              <a:srgbClr val="522A95"/>
            </a:solidFill>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1pPr marL="0" indent="0" defTabSz="647700">
              <a:spcBef>
                <a:spcPts val="0"/>
              </a:spcBef>
              <a:buClr>
                <a:srgbClr val="000000"/>
              </a:buClr>
              <a:buSzTx/>
              <a:buFont typeface="Garamond"/>
              <a:buNone/>
              <a:defRPr sz="2200">
                <a:uFill>
                  <a:solidFill>
                    <a:srgbClr val="000000"/>
                  </a:solidFill>
                </a:uFill>
                <a:latin typeface="Menlo"/>
                <a:ea typeface="Menlo"/>
                <a:cs typeface="Menlo"/>
                <a:sym typeface="Menlo"/>
              </a:defRPr>
            </a:lvl1pPr>
          </a:lstStyle>
          <a:p>
            <a:pPr/>
            <a:r>
              <a:t>https://money.cnn.com/pf/best-jobs/</a:t>
            </a:r>
          </a:p>
        </p:txBody>
      </p:sp>
      <p:sp>
        <p:nvSpPr>
          <p:cNvPr id="270" name="Rounded Rectangle"/>
          <p:cNvSpPr/>
          <p:nvPr/>
        </p:nvSpPr>
        <p:spPr>
          <a:xfrm>
            <a:off x="1573883" y="2272947"/>
            <a:ext cx="5324137" cy="444501"/>
          </a:xfrm>
          <a:prstGeom prst="roundRect">
            <a:avLst>
              <a:gd name="adj" fmla="val 32698"/>
            </a:avLst>
          </a:prstGeom>
          <a:solidFill>
            <a:srgbClr val="522A95">
              <a:alpha val="50000"/>
            </a:srgbClr>
          </a:solidFill>
          <a:ln w="25400">
            <a:solidFill>
              <a:srgbClr val="F5ECD6">
                <a:alpha val="50000"/>
              </a:srgbClr>
            </a:solidFill>
            <a:miter lim="400000"/>
          </a:ln>
        </p:spPr>
        <p:txBody>
          <a:bodyPr lIns="0" tIns="0" rIns="0" bIns="0"/>
          <a:lstStyle/>
          <a:p>
            <a:pPr marL="0" indent="0" algn="ctr" defTabSz="825500">
              <a:spcBef>
                <a:spcPts val="0"/>
              </a:spcBef>
              <a:buClr>
                <a:srgbClr val="000000"/>
              </a:buClr>
              <a:buSzTx/>
              <a:buNone/>
              <a:defRPr sz="2400">
                <a:solidFill>
                  <a:srgbClr val="FFFFFF"/>
                </a:solidFill>
                <a:effectLst>
                  <a:outerShdw sx="100000" sy="100000" kx="0" ky="0" algn="b" rotWithShape="0" blurRad="38100" dist="12700" dir="5400000">
                    <a:srgbClr val="000000">
                      <a:alpha val="50000"/>
                    </a:srgbClr>
                  </a:outerShdw>
                </a:effectLst>
              </a:defRPr>
            </a:pPr>
          </a:p>
        </p:txBody>
      </p:sp>
      <p:sp>
        <p:nvSpPr>
          <p:cNvPr id="271" name="Rounded Rectangle"/>
          <p:cNvSpPr/>
          <p:nvPr/>
        </p:nvSpPr>
        <p:spPr>
          <a:xfrm>
            <a:off x="1573883" y="3674422"/>
            <a:ext cx="2836103" cy="444501"/>
          </a:xfrm>
          <a:prstGeom prst="roundRect">
            <a:avLst>
              <a:gd name="adj" fmla="val 32698"/>
            </a:avLst>
          </a:prstGeom>
          <a:solidFill>
            <a:srgbClr val="522A95">
              <a:alpha val="50000"/>
            </a:srgbClr>
          </a:solidFill>
          <a:ln w="25400">
            <a:solidFill>
              <a:srgbClr val="F5ECD6">
                <a:alpha val="50000"/>
              </a:srgbClr>
            </a:solidFill>
            <a:miter lim="400000"/>
          </a:ln>
        </p:spPr>
        <p:txBody>
          <a:bodyPr lIns="0" tIns="0" rIns="0" bIns="0"/>
          <a:lstStyle/>
          <a:p>
            <a:pPr marL="0" indent="0" algn="ctr" defTabSz="825500">
              <a:spcBef>
                <a:spcPts val="0"/>
              </a:spcBef>
              <a:buClr>
                <a:srgbClr val="000000"/>
              </a:buClr>
              <a:buSzTx/>
              <a:buNone/>
              <a:defRPr sz="2400">
                <a:solidFill>
                  <a:srgbClr val="FFFFFF"/>
                </a:solidFill>
                <a:effectLst>
                  <a:outerShdw sx="100000" sy="100000" kx="0" ky="0" algn="b" rotWithShape="0" blurRad="38100" dist="12700" dir="5400000">
                    <a:srgbClr val="000000">
                      <a:alpha val="50000"/>
                    </a:srgbClr>
                  </a:outerShdw>
                </a:effectLst>
              </a:defRPr>
            </a:pPr>
          </a:p>
        </p:txBody>
      </p:sp>
      <p:sp>
        <p:nvSpPr>
          <p:cNvPr id="272" name="Rounded Rectangle"/>
          <p:cNvSpPr/>
          <p:nvPr/>
        </p:nvSpPr>
        <p:spPr>
          <a:xfrm>
            <a:off x="1573883" y="4143117"/>
            <a:ext cx="5194301" cy="444501"/>
          </a:xfrm>
          <a:prstGeom prst="roundRect">
            <a:avLst>
              <a:gd name="adj" fmla="val 32698"/>
            </a:avLst>
          </a:prstGeom>
          <a:solidFill>
            <a:srgbClr val="522A95">
              <a:alpha val="50000"/>
            </a:srgbClr>
          </a:solidFill>
          <a:ln w="25400">
            <a:solidFill>
              <a:srgbClr val="F5ECD6">
                <a:alpha val="50000"/>
              </a:srgbClr>
            </a:solidFill>
            <a:miter lim="400000"/>
          </a:ln>
        </p:spPr>
        <p:txBody>
          <a:bodyPr lIns="0" tIns="0" rIns="0" bIns="0"/>
          <a:lstStyle/>
          <a:p>
            <a:pPr marL="0" indent="0" algn="ctr" defTabSz="825500">
              <a:spcBef>
                <a:spcPts val="0"/>
              </a:spcBef>
              <a:buClr>
                <a:srgbClr val="000000"/>
              </a:buClr>
              <a:buSzTx/>
              <a:buNone/>
              <a:defRPr sz="2400">
                <a:solidFill>
                  <a:srgbClr val="FFFFFF"/>
                </a:solidFill>
                <a:effectLst>
                  <a:outerShdw sx="100000" sy="100000" kx="0" ky="0" algn="b" rotWithShape="0" blurRad="38100" dist="12700" dir="5400000">
                    <a:srgbClr val="000000">
                      <a:alpha val="50000"/>
                    </a:srgbClr>
                  </a:outerShdw>
                </a:effectLst>
              </a:defRPr>
            </a:pPr>
          </a:p>
        </p:txBody>
      </p:sp>
      <p:sp>
        <p:nvSpPr>
          <p:cNvPr id="273" name="Rounded Rectangle"/>
          <p:cNvSpPr/>
          <p:nvPr/>
        </p:nvSpPr>
        <p:spPr>
          <a:xfrm>
            <a:off x="1573883" y="6013286"/>
            <a:ext cx="2991373" cy="444501"/>
          </a:xfrm>
          <a:prstGeom prst="roundRect">
            <a:avLst>
              <a:gd name="adj" fmla="val 32698"/>
            </a:avLst>
          </a:prstGeom>
          <a:solidFill>
            <a:srgbClr val="522A95">
              <a:alpha val="50000"/>
            </a:srgbClr>
          </a:solidFill>
          <a:ln w="25400">
            <a:solidFill>
              <a:srgbClr val="F5ECD6">
                <a:alpha val="50000"/>
              </a:srgbClr>
            </a:solidFill>
            <a:miter lim="400000"/>
          </a:ln>
        </p:spPr>
        <p:txBody>
          <a:bodyPr lIns="0" tIns="0" rIns="0" bIns="0"/>
          <a:lstStyle/>
          <a:p>
            <a:pPr marL="0" indent="0" algn="ctr" defTabSz="825500">
              <a:spcBef>
                <a:spcPts val="0"/>
              </a:spcBef>
              <a:buClr>
                <a:srgbClr val="000000"/>
              </a:buClr>
              <a:buSzTx/>
              <a:buNone/>
              <a:defRPr sz="2400">
                <a:solidFill>
                  <a:srgbClr val="FFFFFF"/>
                </a:solidFill>
                <a:effectLst>
                  <a:outerShdw sx="100000" sy="100000" kx="0" ky="0" algn="b" rotWithShape="0" blurRad="38100" dist="12700" dir="5400000">
                    <a:srgbClr val="000000">
                      <a:alpha val="50000"/>
                    </a:srgbClr>
                  </a:outerShdw>
                </a:effectLst>
              </a:defRPr>
            </a:pPr>
          </a:p>
        </p:txBody>
      </p:sp>
      <p:pic>
        <p:nvPicPr>
          <p:cNvPr id="274" name="droppedImage.tiff" descr="droppedImage.tiff"/>
          <p:cNvPicPr>
            <a:picLocks noChangeAspect="1"/>
          </p:cNvPicPr>
          <p:nvPr/>
        </p:nvPicPr>
        <p:blipFill>
          <a:blip r:embed="rId2">
            <a:extLst/>
          </a:blip>
          <a:stretch>
            <a:fillRect/>
          </a:stretch>
        </p:blipFill>
        <p:spPr>
          <a:xfrm>
            <a:off x="7462042" y="2508905"/>
            <a:ext cx="8519740" cy="3636724"/>
          </a:xfrm>
          <a:prstGeom prst="rect">
            <a:avLst/>
          </a:prstGeom>
          <a:ln w="38100">
            <a:solidFill>
              <a:srgbClr val="522A95"/>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70"/>
                                        </p:tgtEl>
                                        <p:attrNameLst>
                                          <p:attrName>style.visibility</p:attrName>
                                        </p:attrNameLst>
                                      </p:cBhvr>
                                      <p:to>
                                        <p:strVal val="visible"/>
                                      </p:to>
                                    </p:set>
                                    <p:animEffect filter="dissolve" transition="in">
                                      <p:cBhvr>
                                        <p:cTn id="7" dur="1000"/>
                                        <p:tgtEl>
                                          <p:spTgt spid="270"/>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71"/>
                                        </p:tgtEl>
                                        <p:attrNameLst>
                                          <p:attrName>style.visibility</p:attrName>
                                        </p:attrNameLst>
                                      </p:cBhvr>
                                      <p:to>
                                        <p:strVal val="visible"/>
                                      </p:to>
                                    </p:set>
                                    <p:animEffect filter="dissolve" transition="in">
                                      <p:cBhvr>
                                        <p:cTn id="11" dur="1000"/>
                                        <p:tgtEl>
                                          <p:spTgt spid="271"/>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72"/>
                                        </p:tgtEl>
                                        <p:attrNameLst>
                                          <p:attrName>style.visibility</p:attrName>
                                        </p:attrNameLst>
                                      </p:cBhvr>
                                      <p:to>
                                        <p:strVal val="visible"/>
                                      </p:to>
                                    </p:set>
                                    <p:animEffect filter="dissolve" transition="in">
                                      <p:cBhvr>
                                        <p:cTn id="15" dur="1000"/>
                                        <p:tgtEl>
                                          <p:spTgt spid="272"/>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273"/>
                                        </p:tgtEl>
                                        <p:attrNameLst>
                                          <p:attrName>style.visibility</p:attrName>
                                        </p:attrNameLst>
                                      </p:cBhvr>
                                      <p:to>
                                        <p:strVal val="visible"/>
                                      </p:to>
                                    </p:set>
                                    <p:animEffect filter="dissolve" transition="in">
                                      <p:cBhvr>
                                        <p:cTn id="19" dur="1000"/>
                                        <p:tgtEl>
                                          <p:spTgt spid="273"/>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274"/>
                                        </p:tgtEl>
                                        <p:attrNameLst>
                                          <p:attrName>style.visibility</p:attrName>
                                        </p:attrNameLst>
                                      </p:cBhvr>
                                      <p:to>
                                        <p:strVal val="visible"/>
                                      </p:to>
                                    </p:set>
                                    <p:animEffect filter="dissolve" transition="in">
                                      <p:cBhvr>
                                        <p:cTn id="24" dur="75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5"/>
      <p:bldP build="whole" bldLvl="1" animBg="1" rev="0" advAuto="0" spid="271" grpId="2"/>
      <p:bldP build="whole" bldLvl="1" animBg="1" rev="0" advAuto="0" spid="270" grpId="1"/>
      <p:bldP build="whole" bldLvl="1" animBg="1" rev="0" advAuto="0" spid="272" grpId="3"/>
      <p:bldP build="whole" bldLvl="1" animBg="1" rev="0" advAuto="0" spid="273" grpId="4"/>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Computer Science is...…"/>
          <p:cNvSpPr/>
          <p:nvPr>
            <p:ph type="body" idx="1"/>
          </p:nvPr>
        </p:nvSpPr>
        <p:spPr>
          <a:prstGeom prst="rect">
            <a:avLst/>
          </a:prstGeom>
        </p:spPr>
        <p:txBody>
          <a:bodyPr/>
          <a:lstStyle/>
          <a:p>
            <a:pPr marL="0" indent="0">
              <a:buSzTx/>
              <a:buNone/>
              <a:defRPr>
                <a:latin typeface="Avenir Heavy"/>
                <a:ea typeface="Avenir Heavy"/>
                <a:cs typeface="Avenir Heavy"/>
                <a:sym typeface="Avenir Heavy"/>
              </a:defRPr>
            </a:pPr>
            <a:r>
              <a:t>Computer Science is...</a:t>
            </a:r>
          </a:p>
          <a:p>
            <a:pPr lvl="8" marL="0" indent="1828800">
              <a:spcBef>
                <a:spcPts val="500"/>
              </a:spcBef>
              <a:buSzTx/>
              <a:buNone/>
              <a:defRPr sz="4000">
                <a:latin typeface="Avenir Book"/>
                <a:ea typeface="Avenir Book"/>
                <a:cs typeface="Avenir Book"/>
                <a:sym typeface="Avenir Book"/>
              </a:defRPr>
            </a:pPr>
          </a:p>
          <a:p>
            <a:pPr lvl="8" marL="0" indent="1828800">
              <a:spcBef>
                <a:spcPts val="500"/>
              </a:spcBef>
              <a:buSzTx/>
              <a:buNone/>
              <a:defRPr sz="4000">
                <a:latin typeface="Avenir Book"/>
                <a:ea typeface="Avenir Book"/>
                <a:cs typeface="Avenir Book"/>
                <a:sym typeface="Avenir Book"/>
              </a:defRPr>
            </a:pPr>
          </a:p>
          <a:p>
            <a:pPr lvl="8" marL="0" indent="1828800">
              <a:spcBef>
                <a:spcPts val="500"/>
              </a:spcBef>
              <a:buSzTx/>
              <a:buNone/>
              <a:defRPr sz="4000">
                <a:latin typeface="Avenir Book"/>
                <a:ea typeface="Avenir Book"/>
                <a:cs typeface="Avenir Book"/>
                <a:sym typeface="Avenir Book"/>
              </a:defRPr>
            </a:pPr>
          </a:p>
          <a:p>
            <a:pPr marL="0" indent="0" algn="ctr">
              <a:buSzTx/>
              <a:buNone/>
              <a:defRPr sz="4400"/>
            </a:pPr>
            <a:r>
              <a:t>a foundational skill for the 21</a:t>
            </a:r>
            <a:r>
              <a:rPr baseline="31999"/>
              <a:t>st</a:t>
            </a:r>
            <a:r>
              <a:t> century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Screen Shot 2019-04-11 at 12.17.25 PM.png" descr="Screen Shot 2019-04-11 at 12.17.25 PM.png"/>
          <p:cNvPicPr>
            <a:picLocks noChangeAspect="1"/>
          </p:cNvPicPr>
          <p:nvPr/>
        </p:nvPicPr>
        <p:blipFill>
          <a:blip r:embed="rId2">
            <a:extLst/>
          </a:blip>
          <a:stretch>
            <a:fillRect/>
          </a:stretch>
        </p:blipFill>
        <p:spPr>
          <a:xfrm>
            <a:off x="103459" y="432187"/>
            <a:ext cx="6297928" cy="7790161"/>
          </a:xfrm>
          <a:prstGeom prst="rect">
            <a:avLst/>
          </a:prstGeom>
          <a:ln w="38100">
            <a:solidFill>
              <a:srgbClr val="532996"/>
            </a:solidFill>
            <a:miter lim="400000"/>
          </a:ln>
        </p:spPr>
      </p:pic>
      <p:pic>
        <p:nvPicPr>
          <p:cNvPr id="279" name="Image" descr="Image"/>
          <p:cNvPicPr>
            <a:picLocks noChangeAspect="1"/>
          </p:cNvPicPr>
          <p:nvPr/>
        </p:nvPicPr>
        <p:blipFill>
          <a:blip r:embed="rId3">
            <a:extLst/>
          </a:blip>
          <a:stretch>
            <a:fillRect/>
          </a:stretch>
        </p:blipFill>
        <p:spPr>
          <a:xfrm>
            <a:off x="9659408" y="499741"/>
            <a:ext cx="6297929" cy="3778758"/>
          </a:xfrm>
          <a:prstGeom prst="rect">
            <a:avLst/>
          </a:prstGeom>
          <a:ln w="38100">
            <a:solidFill>
              <a:srgbClr val="532996"/>
            </a:solidFill>
            <a:miter lim="400000"/>
          </a:ln>
        </p:spPr>
      </p:pic>
      <p:pic>
        <p:nvPicPr>
          <p:cNvPr id="280" name="Image" descr="Image"/>
          <p:cNvPicPr>
            <a:picLocks noChangeAspect="1"/>
          </p:cNvPicPr>
          <p:nvPr/>
        </p:nvPicPr>
        <p:blipFill>
          <a:blip r:embed="rId4">
            <a:extLst/>
          </a:blip>
          <a:stretch>
            <a:fillRect/>
          </a:stretch>
        </p:blipFill>
        <p:spPr>
          <a:xfrm>
            <a:off x="7162800" y="4427402"/>
            <a:ext cx="6458535" cy="3659837"/>
          </a:xfrm>
          <a:prstGeom prst="rect">
            <a:avLst/>
          </a:prstGeom>
          <a:ln w="38100">
            <a:solidFill>
              <a:srgbClr val="532996"/>
            </a:solidFill>
            <a:miter lim="400000"/>
          </a:ln>
        </p:spPr>
      </p:pic>
      <p:pic>
        <p:nvPicPr>
          <p:cNvPr id="281" name="Screen Shot 2019-04-11 at 3.07.46 PM.png" descr="Screen Shot 2019-04-11 at 3.07.46 PM.png"/>
          <p:cNvPicPr>
            <a:picLocks noChangeAspect="1"/>
          </p:cNvPicPr>
          <p:nvPr/>
        </p:nvPicPr>
        <p:blipFill>
          <a:blip r:embed="rId5">
            <a:extLst/>
          </a:blip>
          <a:stretch>
            <a:fillRect/>
          </a:stretch>
        </p:blipFill>
        <p:spPr>
          <a:xfrm>
            <a:off x="6045745" y="1333887"/>
            <a:ext cx="4970929" cy="3778757"/>
          </a:xfrm>
          <a:prstGeom prst="rect">
            <a:avLst/>
          </a:prstGeom>
          <a:ln w="38100">
            <a:solidFill>
              <a:srgbClr val="532996"/>
            </a:solidFill>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a:extLst/>
          </a:blip>
          <a:stretch>
            <a:fillRect/>
          </a:stretch>
        </p:blipFill>
        <p:spPr>
          <a:xfrm>
            <a:off x="3655502" y="3991150"/>
            <a:ext cx="1804018" cy="2362201"/>
          </a:xfrm>
          <a:prstGeom prst="rect">
            <a:avLst/>
          </a:prstGeom>
          <a:ln w="3175">
            <a:miter lim="400000"/>
          </a:ln>
        </p:spPr>
      </p:pic>
      <p:pic>
        <p:nvPicPr>
          <p:cNvPr id="284" name="droppedImage.png" descr="droppedImage.png"/>
          <p:cNvPicPr>
            <a:picLocks noChangeAspect="1"/>
          </p:cNvPicPr>
          <p:nvPr/>
        </p:nvPicPr>
        <p:blipFill>
          <a:blip r:embed="rId3">
            <a:extLst/>
          </a:blip>
          <a:stretch>
            <a:fillRect/>
          </a:stretch>
        </p:blipFill>
        <p:spPr>
          <a:xfrm>
            <a:off x="13786054" y="838201"/>
            <a:ext cx="1651001" cy="2362201"/>
          </a:xfrm>
          <a:prstGeom prst="rect">
            <a:avLst/>
          </a:prstGeom>
          <a:ln w="3175">
            <a:miter lim="400000"/>
          </a:ln>
        </p:spPr>
      </p:pic>
      <p:pic>
        <p:nvPicPr>
          <p:cNvPr id="285" name="droppedImage.png" descr="droppedImage.png"/>
          <p:cNvPicPr>
            <a:picLocks noChangeAspect="1"/>
          </p:cNvPicPr>
          <p:nvPr/>
        </p:nvPicPr>
        <p:blipFill>
          <a:blip r:embed="rId4">
            <a:extLst/>
          </a:blip>
          <a:stretch>
            <a:fillRect/>
          </a:stretch>
        </p:blipFill>
        <p:spPr>
          <a:xfrm>
            <a:off x="9635253" y="2781300"/>
            <a:ext cx="1879601" cy="2362200"/>
          </a:xfrm>
          <a:prstGeom prst="rect">
            <a:avLst/>
          </a:prstGeom>
          <a:ln w="3175">
            <a:miter lim="400000"/>
          </a:ln>
        </p:spPr>
      </p:pic>
      <p:pic>
        <p:nvPicPr>
          <p:cNvPr id="286" name="droppedImage.png" descr="droppedImage.png"/>
          <p:cNvPicPr>
            <a:picLocks noChangeAspect="1"/>
          </p:cNvPicPr>
          <p:nvPr/>
        </p:nvPicPr>
        <p:blipFill>
          <a:blip r:embed="rId5">
            <a:extLst/>
          </a:blip>
          <a:stretch>
            <a:fillRect/>
          </a:stretch>
        </p:blipFill>
        <p:spPr>
          <a:xfrm>
            <a:off x="3147810" y="1529038"/>
            <a:ext cx="2006601" cy="2006601"/>
          </a:xfrm>
          <a:prstGeom prst="rect">
            <a:avLst/>
          </a:prstGeom>
          <a:ln w="3175">
            <a:miter lim="400000"/>
          </a:ln>
        </p:spPr>
      </p:pic>
      <p:pic>
        <p:nvPicPr>
          <p:cNvPr id="287" name="droppedImage.png" descr="droppedImage.png"/>
          <p:cNvPicPr>
            <a:picLocks noChangeAspect="1"/>
          </p:cNvPicPr>
          <p:nvPr/>
        </p:nvPicPr>
        <p:blipFill>
          <a:blip r:embed="rId6">
            <a:extLst/>
          </a:blip>
          <a:stretch>
            <a:fillRect/>
          </a:stretch>
        </p:blipFill>
        <p:spPr>
          <a:xfrm>
            <a:off x="11135569" y="3992700"/>
            <a:ext cx="1663701" cy="2362201"/>
          </a:xfrm>
          <a:prstGeom prst="rect">
            <a:avLst/>
          </a:prstGeom>
          <a:ln w="3175">
            <a:miter lim="400000"/>
          </a:ln>
        </p:spPr>
      </p:pic>
      <p:pic>
        <p:nvPicPr>
          <p:cNvPr id="288" name="droppedImage.png" descr="droppedImage.png"/>
          <p:cNvPicPr>
            <a:picLocks noChangeAspect="1"/>
          </p:cNvPicPr>
          <p:nvPr/>
        </p:nvPicPr>
        <p:blipFill>
          <a:blip r:embed="rId7">
            <a:extLst/>
          </a:blip>
          <a:stretch>
            <a:fillRect/>
          </a:stretch>
        </p:blipFill>
        <p:spPr>
          <a:xfrm>
            <a:off x="13405225" y="3434772"/>
            <a:ext cx="1587501" cy="2020456"/>
          </a:xfrm>
          <a:prstGeom prst="rect">
            <a:avLst/>
          </a:prstGeom>
          <a:ln w="3175">
            <a:miter lim="400000"/>
          </a:ln>
        </p:spPr>
      </p:pic>
      <p:pic>
        <p:nvPicPr>
          <p:cNvPr id="289" name="droppedImage.png" descr="droppedImage.png"/>
          <p:cNvPicPr>
            <a:picLocks noChangeAspect="1"/>
          </p:cNvPicPr>
          <p:nvPr/>
        </p:nvPicPr>
        <p:blipFill>
          <a:blip r:embed="rId8">
            <a:extLst/>
          </a:blip>
          <a:stretch>
            <a:fillRect/>
          </a:stretch>
        </p:blipFill>
        <p:spPr>
          <a:xfrm>
            <a:off x="10433050" y="704664"/>
            <a:ext cx="1524000" cy="1780310"/>
          </a:xfrm>
          <a:prstGeom prst="rect">
            <a:avLst/>
          </a:prstGeom>
          <a:ln w="3175">
            <a:miter lim="400000"/>
          </a:ln>
        </p:spPr>
      </p:pic>
      <p:pic>
        <p:nvPicPr>
          <p:cNvPr id="290" name="droppedImage.png" descr="droppedImage.png"/>
          <p:cNvPicPr>
            <a:picLocks noChangeAspect="1"/>
          </p:cNvPicPr>
          <p:nvPr/>
        </p:nvPicPr>
        <p:blipFill>
          <a:blip r:embed="rId9">
            <a:extLst/>
          </a:blip>
          <a:stretch>
            <a:fillRect/>
          </a:stretch>
        </p:blipFill>
        <p:spPr>
          <a:xfrm>
            <a:off x="622601" y="3263900"/>
            <a:ext cx="1397001" cy="1397000"/>
          </a:xfrm>
          <a:prstGeom prst="rect">
            <a:avLst/>
          </a:prstGeom>
          <a:ln w="3175">
            <a:miter lim="400000"/>
          </a:ln>
        </p:spPr>
      </p:pic>
      <p:pic>
        <p:nvPicPr>
          <p:cNvPr id="291" name="droppedImage.png" descr="droppedImage.png"/>
          <p:cNvPicPr>
            <a:picLocks noChangeAspect="1"/>
          </p:cNvPicPr>
          <p:nvPr/>
        </p:nvPicPr>
        <p:blipFill>
          <a:blip r:embed="rId10">
            <a:extLst/>
          </a:blip>
          <a:stretch>
            <a:fillRect/>
          </a:stretch>
        </p:blipFill>
        <p:spPr>
          <a:xfrm>
            <a:off x="4093960" y="5587670"/>
            <a:ext cx="1816101" cy="2362201"/>
          </a:xfrm>
          <a:prstGeom prst="rect">
            <a:avLst/>
          </a:prstGeom>
          <a:ln w="3175">
            <a:miter lim="400000"/>
          </a:ln>
        </p:spPr>
      </p:pic>
      <p:pic>
        <p:nvPicPr>
          <p:cNvPr id="292" name="droppedImage.png" descr="droppedImage.png"/>
          <p:cNvPicPr>
            <a:picLocks noChangeAspect="1"/>
          </p:cNvPicPr>
          <p:nvPr/>
        </p:nvPicPr>
        <p:blipFill>
          <a:blip r:embed="rId11">
            <a:extLst/>
          </a:blip>
          <a:stretch>
            <a:fillRect/>
          </a:stretch>
        </p:blipFill>
        <p:spPr>
          <a:xfrm>
            <a:off x="9654303" y="5497326"/>
            <a:ext cx="1841501" cy="2452545"/>
          </a:xfrm>
          <a:prstGeom prst="rect">
            <a:avLst/>
          </a:prstGeom>
          <a:ln w="3175">
            <a:miter lim="400000"/>
          </a:ln>
        </p:spPr>
      </p:pic>
      <p:pic>
        <p:nvPicPr>
          <p:cNvPr id="293" name="droppedImage.png" descr="droppedImage.png"/>
          <p:cNvPicPr>
            <a:picLocks noChangeAspect="1"/>
          </p:cNvPicPr>
          <p:nvPr/>
        </p:nvPicPr>
        <p:blipFill>
          <a:blip r:embed="rId12">
            <a:extLst/>
          </a:blip>
          <a:stretch>
            <a:fillRect/>
          </a:stretch>
        </p:blipFill>
        <p:spPr>
          <a:xfrm>
            <a:off x="6724650" y="2741083"/>
            <a:ext cx="1917700" cy="1917701"/>
          </a:xfrm>
          <a:prstGeom prst="rect">
            <a:avLst/>
          </a:prstGeom>
          <a:ln w="3175">
            <a:miter lim="400000"/>
          </a:ln>
        </p:spPr>
      </p:pic>
      <p:pic>
        <p:nvPicPr>
          <p:cNvPr id="294" name="droppedImage.png" descr="droppedImage.png"/>
          <p:cNvPicPr>
            <a:picLocks noChangeAspect="1"/>
          </p:cNvPicPr>
          <p:nvPr/>
        </p:nvPicPr>
        <p:blipFill>
          <a:blip r:embed="rId13">
            <a:extLst/>
          </a:blip>
          <a:stretch>
            <a:fillRect/>
          </a:stretch>
        </p:blipFill>
        <p:spPr>
          <a:xfrm>
            <a:off x="546100" y="4658783"/>
            <a:ext cx="1625600" cy="1921934"/>
          </a:xfrm>
          <a:prstGeom prst="rect">
            <a:avLst/>
          </a:prstGeom>
          <a:ln w="3175">
            <a:miter lim="400000"/>
          </a:ln>
        </p:spPr>
      </p:pic>
      <p:pic>
        <p:nvPicPr>
          <p:cNvPr id="295" name="droppedImage.png" descr="droppedImage.png"/>
          <p:cNvPicPr>
            <a:picLocks noChangeAspect="1"/>
          </p:cNvPicPr>
          <p:nvPr/>
        </p:nvPicPr>
        <p:blipFill>
          <a:blip r:embed="rId14">
            <a:extLst/>
          </a:blip>
          <a:stretch>
            <a:fillRect/>
          </a:stretch>
        </p:blipFill>
        <p:spPr>
          <a:xfrm>
            <a:off x="12261623" y="1547873"/>
            <a:ext cx="1625601" cy="2275841"/>
          </a:xfrm>
          <a:prstGeom prst="rect">
            <a:avLst/>
          </a:prstGeom>
          <a:ln w="3175">
            <a:miter lim="400000"/>
          </a:ln>
        </p:spPr>
      </p:pic>
      <p:pic>
        <p:nvPicPr>
          <p:cNvPr id="296" name="droppedImage.png" descr="droppedImage.png"/>
          <p:cNvPicPr>
            <a:picLocks noChangeAspect="1"/>
          </p:cNvPicPr>
          <p:nvPr/>
        </p:nvPicPr>
        <p:blipFill>
          <a:blip r:embed="rId15">
            <a:extLst/>
          </a:blip>
          <a:stretch>
            <a:fillRect/>
          </a:stretch>
        </p:blipFill>
        <p:spPr>
          <a:xfrm>
            <a:off x="1956065" y="5397500"/>
            <a:ext cx="1528130" cy="2247900"/>
          </a:xfrm>
          <a:prstGeom prst="rect">
            <a:avLst/>
          </a:prstGeom>
          <a:ln w="3175">
            <a:miter lim="400000"/>
          </a:ln>
        </p:spPr>
      </p:pic>
      <p:pic>
        <p:nvPicPr>
          <p:cNvPr id="297" name="droppedImage.png" descr="droppedImage.png"/>
          <p:cNvPicPr>
            <a:picLocks noChangeAspect="1"/>
          </p:cNvPicPr>
          <p:nvPr/>
        </p:nvPicPr>
        <p:blipFill>
          <a:blip r:embed="rId16">
            <a:extLst/>
          </a:blip>
          <a:stretch>
            <a:fillRect/>
          </a:stretch>
        </p:blipFill>
        <p:spPr>
          <a:xfrm>
            <a:off x="8167209" y="3763055"/>
            <a:ext cx="1456267" cy="2184401"/>
          </a:xfrm>
          <a:prstGeom prst="rect">
            <a:avLst/>
          </a:prstGeom>
          <a:ln w="3175">
            <a:miter lim="400000"/>
          </a:ln>
        </p:spPr>
      </p:pic>
      <p:pic>
        <p:nvPicPr>
          <p:cNvPr id="298" name="Image" descr="Image"/>
          <p:cNvPicPr>
            <a:picLocks noChangeAspect="1"/>
          </p:cNvPicPr>
          <p:nvPr/>
        </p:nvPicPr>
        <p:blipFill>
          <a:blip r:embed="rId17">
            <a:extLst/>
          </a:blip>
          <a:stretch>
            <a:fillRect/>
          </a:stretch>
        </p:blipFill>
        <p:spPr>
          <a:xfrm>
            <a:off x="4834359" y="439367"/>
            <a:ext cx="1917701" cy="2111586"/>
          </a:xfrm>
          <a:prstGeom prst="rect">
            <a:avLst/>
          </a:prstGeom>
          <a:ln w="3175">
            <a:miter lim="400000"/>
          </a:ln>
        </p:spPr>
      </p:pic>
      <p:pic>
        <p:nvPicPr>
          <p:cNvPr id="299" name="droppedImage.png" descr="droppedImage.png"/>
          <p:cNvPicPr>
            <a:picLocks noChangeAspect="1"/>
          </p:cNvPicPr>
          <p:nvPr/>
        </p:nvPicPr>
        <p:blipFill>
          <a:blip r:embed="rId18">
            <a:extLst/>
          </a:blip>
          <a:stretch>
            <a:fillRect/>
          </a:stretch>
        </p:blipFill>
        <p:spPr>
          <a:xfrm>
            <a:off x="6939224" y="502618"/>
            <a:ext cx="3306662" cy="2184401"/>
          </a:xfrm>
          <a:prstGeom prst="rect">
            <a:avLst/>
          </a:prstGeom>
          <a:ln w="3175">
            <a:miter lim="400000"/>
          </a:ln>
        </p:spPr>
      </p:pic>
      <p:pic>
        <p:nvPicPr>
          <p:cNvPr id="300" name="droppedImage.png" descr="droppedImage.png"/>
          <p:cNvPicPr>
            <a:picLocks noChangeAspect="1"/>
          </p:cNvPicPr>
          <p:nvPr/>
        </p:nvPicPr>
        <p:blipFill>
          <a:blip r:embed="rId19">
            <a:extLst/>
          </a:blip>
          <a:stretch>
            <a:fillRect/>
          </a:stretch>
        </p:blipFill>
        <p:spPr>
          <a:xfrm>
            <a:off x="8413660" y="6159377"/>
            <a:ext cx="1515262" cy="1930401"/>
          </a:xfrm>
          <a:prstGeom prst="rect">
            <a:avLst/>
          </a:prstGeom>
          <a:ln w="3175">
            <a:miter lim="400000"/>
          </a:ln>
        </p:spPr>
      </p:pic>
      <p:pic>
        <p:nvPicPr>
          <p:cNvPr id="301" name="droppedImage.png" descr="droppedImage.png"/>
          <p:cNvPicPr>
            <a:picLocks noChangeAspect="1"/>
          </p:cNvPicPr>
          <p:nvPr/>
        </p:nvPicPr>
        <p:blipFill>
          <a:blip r:embed="rId20">
            <a:extLst/>
          </a:blip>
          <a:stretch>
            <a:fillRect/>
          </a:stretch>
        </p:blipFill>
        <p:spPr>
          <a:xfrm>
            <a:off x="891330" y="685801"/>
            <a:ext cx="2006601" cy="2362201"/>
          </a:xfrm>
          <a:prstGeom prst="rect">
            <a:avLst/>
          </a:prstGeom>
          <a:ln w="3175">
            <a:miter lim="400000"/>
          </a:ln>
        </p:spPr>
      </p:pic>
      <p:pic>
        <p:nvPicPr>
          <p:cNvPr id="302" name="Image" descr="Image"/>
          <p:cNvPicPr>
            <a:picLocks noChangeAspect="1"/>
          </p:cNvPicPr>
          <p:nvPr/>
        </p:nvPicPr>
        <p:blipFill>
          <a:blip r:embed="rId21">
            <a:extLst/>
          </a:blip>
          <a:stretch>
            <a:fillRect/>
          </a:stretch>
        </p:blipFill>
        <p:spPr>
          <a:xfrm>
            <a:off x="5271651" y="3377796"/>
            <a:ext cx="1917701" cy="2388409"/>
          </a:xfrm>
          <a:prstGeom prst="rect">
            <a:avLst/>
          </a:prstGeom>
          <a:ln w="3175">
            <a:miter lim="400000"/>
          </a:ln>
        </p:spPr>
      </p:pic>
      <p:pic>
        <p:nvPicPr>
          <p:cNvPr id="303" name="droppedImage.png" descr="droppedImage.png"/>
          <p:cNvPicPr>
            <a:picLocks noChangeAspect="1"/>
          </p:cNvPicPr>
          <p:nvPr/>
        </p:nvPicPr>
        <p:blipFill>
          <a:blip r:embed="rId22">
            <a:extLst/>
          </a:blip>
          <a:stretch>
            <a:fillRect/>
          </a:stretch>
        </p:blipFill>
        <p:spPr>
          <a:xfrm>
            <a:off x="12629564" y="5311964"/>
            <a:ext cx="1816101" cy="2369186"/>
          </a:xfrm>
          <a:prstGeom prst="rect">
            <a:avLst/>
          </a:prstGeom>
          <a:ln w="3175">
            <a:miter lim="400000"/>
          </a:ln>
        </p:spPr>
      </p:pic>
      <p:pic>
        <p:nvPicPr>
          <p:cNvPr id="304" name="Image" descr="Image"/>
          <p:cNvPicPr>
            <a:picLocks noChangeAspect="1"/>
          </p:cNvPicPr>
          <p:nvPr/>
        </p:nvPicPr>
        <p:blipFill>
          <a:blip r:embed="rId23">
            <a:extLst/>
          </a:blip>
          <a:stretch>
            <a:fillRect/>
          </a:stretch>
        </p:blipFill>
        <p:spPr>
          <a:xfrm>
            <a:off x="6317310" y="5947455"/>
            <a:ext cx="1587501" cy="2002415"/>
          </a:xfrm>
          <a:prstGeom prst="rect">
            <a:avLst/>
          </a:prstGeom>
          <a:ln w="3175">
            <a:miter lim="400000"/>
          </a:ln>
        </p:spPr>
      </p:pic>
      <p:pic>
        <p:nvPicPr>
          <p:cNvPr id="305" name="droppedImage.png" descr="droppedImage.png"/>
          <p:cNvPicPr>
            <a:picLocks noChangeAspect="1"/>
          </p:cNvPicPr>
          <p:nvPr/>
        </p:nvPicPr>
        <p:blipFill>
          <a:blip r:embed="rId24">
            <a:extLst/>
          </a:blip>
          <a:stretch>
            <a:fillRect/>
          </a:stretch>
        </p:blipFill>
        <p:spPr>
          <a:xfrm>
            <a:off x="1934360" y="3154500"/>
            <a:ext cx="2133601" cy="2133601"/>
          </a:xfrm>
          <a:prstGeom prst="rect">
            <a:avLst/>
          </a:prstGeom>
          <a:ln w="3175">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4"/>
                                        </p:tgtEl>
                                        <p:attrNameLst>
                                          <p:attrName>style.visibility</p:attrName>
                                        </p:attrNameLst>
                                      </p:cBhvr>
                                      <p:to>
                                        <p:strVal val="visible"/>
                                      </p:to>
                                    </p:set>
                                    <p:animEffect filter="dissolve" transition="in">
                                      <p:cBhvr>
                                        <p:cTn id="7" dur="250"/>
                                        <p:tgtEl>
                                          <p:spTgt spid="284"/>
                                        </p:tgtEl>
                                      </p:cBhvr>
                                    </p:animEffect>
                                  </p:childTnLst>
                                </p:cTn>
                              </p:par>
                            </p:childTnLst>
                          </p:cTn>
                        </p:par>
                        <p:par>
                          <p:cTn id="8" fill="hold">
                            <p:stCondLst>
                              <p:cond delay="250"/>
                            </p:stCondLst>
                            <p:childTnLst>
                              <p:par>
                                <p:cTn id="9" presetClass="entr" nodeType="afterEffect" presetID="9" grpId="2" fill="hold">
                                  <p:stCondLst>
                                    <p:cond delay="0"/>
                                  </p:stCondLst>
                                  <p:iterate type="el" backwards="0">
                                    <p:tmAbs val="0"/>
                                  </p:iterate>
                                  <p:childTnLst>
                                    <p:set>
                                      <p:cBhvr>
                                        <p:cTn id="10" fill="hold"/>
                                        <p:tgtEl>
                                          <p:spTgt spid="286"/>
                                        </p:tgtEl>
                                        <p:attrNameLst>
                                          <p:attrName>style.visibility</p:attrName>
                                        </p:attrNameLst>
                                      </p:cBhvr>
                                      <p:to>
                                        <p:strVal val="visible"/>
                                      </p:to>
                                    </p:set>
                                    <p:animEffect filter="dissolve" transition="in">
                                      <p:cBhvr>
                                        <p:cTn id="11" dur="250"/>
                                        <p:tgtEl>
                                          <p:spTgt spid="286"/>
                                        </p:tgtEl>
                                      </p:cBhvr>
                                    </p:animEffect>
                                  </p:childTnLst>
                                </p:cTn>
                              </p:par>
                            </p:childTnLst>
                          </p:cTn>
                        </p:par>
                        <p:par>
                          <p:cTn id="12" fill="hold">
                            <p:stCondLst>
                              <p:cond delay="500"/>
                            </p:stCondLst>
                            <p:childTnLst>
                              <p:par>
                                <p:cTn id="13" presetClass="entr" nodeType="afterEffect" presetID="9" grpId="3" fill="hold">
                                  <p:stCondLst>
                                    <p:cond delay="0"/>
                                  </p:stCondLst>
                                  <p:iterate type="el" backwards="0">
                                    <p:tmAbs val="0"/>
                                  </p:iterate>
                                  <p:childTnLst>
                                    <p:set>
                                      <p:cBhvr>
                                        <p:cTn id="14" fill="hold"/>
                                        <p:tgtEl>
                                          <p:spTgt spid="288"/>
                                        </p:tgtEl>
                                        <p:attrNameLst>
                                          <p:attrName>style.visibility</p:attrName>
                                        </p:attrNameLst>
                                      </p:cBhvr>
                                      <p:to>
                                        <p:strVal val="visible"/>
                                      </p:to>
                                    </p:set>
                                    <p:animEffect filter="dissolve" transition="in">
                                      <p:cBhvr>
                                        <p:cTn id="15" dur="250"/>
                                        <p:tgtEl>
                                          <p:spTgt spid="288"/>
                                        </p:tgtEl>
                                      </p:cBhvr>
                                    </p:animEffect>
                                  </p:childTnLst>
                                </p:cTn>
                              </p:par>
                            </p:childTnLst>
                          </p:cTn>
                        </p:par>
                        <p:par>
                          <p:cTn id="16" fill="hold">
                            <p:stCondLst>
                              <p:cond delay="750"/>
                            </p:stCondLst>
                            <p:childTnLst>
                              <p:par>
                                <p:cTn id="17" presetClass="entr" nodeType="afterEffect" presetID="9" grpId="4" fill="hold">
                                  <p:stCondLst>
                                    <p:cond delay="0"/>
                                  </p:stCondLst>
                                  <p:iterate type="el" backwards="0">
                                    <p:tmAbs val="0"/>
                                  </p:iterate>
                                  <p:childTnLst>
                                    <p:set>
                                      <p:cBhvr>
                                        <p:cTn id="18" fill="hold"/>
                                        <p:tgtEl>
                                          <p:spTgt spid="283"/>
                                        </p:tgtEl>
                                        <p:attrNameLst>
                                          <p:attrName>style.visibility</p:attrName>
                                        </p:attrNameLst>
                                      </p:cBhvr>
                                      <p:to>
                                        <p:strVal val="visible"/>
                                      </p:to>
                                    </p:set>
                                    <p:animEffect filter="dissolve" transition="in">
                                      <p:cBhvr>
                                        <p:cTn id="19" dur="500"/>
                                        <p:tgtEl>
                                          <p:spTgt spid="283"/>
                                        </p:tgtEl>
                                      </p:cBhvr>
                                    </p:animEffect>
                                  </p:childTnLst>
                                </p:cTn>
                              </p:par>
                            </p:childTnLst>
                          </p:cTn>
                        </p:par>
                        <p:par>
                          <p:cTn id="20" fill="hold">
                            <p:stCondLst>
                              <p:cond delay="1250"/>
                            </p:stCondLst>
                            <p:childTnLst>
                              <p:par>
                                <p:cTn id="21" presetClass="entr" nodeType="afterEffect" presetID="9" grpId="5" fill="hold">
                                  <p:stCondLst>
                                    <p:cond delay="0"/>
                                  </p:stCondLst>
                                  <p:iterate type="el" backwards="0">
                                    <p:tmAbs val="0"/>
                                  </p:iterate>
                                  <p:childTnLst>
                                    <p:set>
                                      <p:cBhvr>
                                        <p:cTn id="22" fill="hold"/>
                                        <p:tgtEl>
                                          <p:spTgt spid="294"/>
                                        </p:tgtEl>
                                        <p:attrNameLst>
                                          <p:attrName>style.visibility</p:attrName>
                                        </p:attrNameLst>
                                      </p:cBhvr>
                                      <p:to>
                                        <p:strVal val="visible"/>
                                      </p:to>
                                    </p:set>
                                    <p:animEffect filter="dissolve" transition="in">
                                      <p:cBhvr>
                                        <p:cTn id="23" dur="250"/>
                                        <p:tgtEl>
                                          <p:spTgt spid="294"/>
                                        </p:tgtEl>
                                      </p:cBhvr>
                                    </p:animEffect>
                                  </p:childTnLst>
                                </p:cTn>
                              </p:par>
                            </p:childTnLst>
                          </p:cTn>
                        </p:par>
                        <p:par>
                          <p:cTn id="24" fill="hold">
                            <p:stCondLst>
                              <p:cond delay="1500"/>
                            </p:stCondLst>
                            <p:childTnLst>
                              <p:par>
                                <p:cTn id="25" presetClass="entr" nodeType="afterEffect" presetID="9" grpId="6" fill="hold">
                                  <p:stCondLst>
                                    <p:cond delay="0"/>
                                  </p:stCondLst>
                                  <p:iterate type="el" backwards="0">
                                    <p:tmAbs val="0"/>
                                  </p:iterate>
                                  <p:childTnLst>
                                    <p:set>
                                      <p:cBhvr>
                                        <p:cTn id="26" fill="hold"/>
                                        <p:tgtEl>
                                          <p:spTgt spid="285"/>
                                        </p:tgtEl>
                                        <p:attrNameLst>
                                          <p:attrName>style.visibility</p:attrName>
                                        </p:attrNameLst>
                                      </p:cBhvr>
                                      <p:to>
                                        <p:strVal val="visible"/>
                                      </p:to>
                                    </p:set>
                                    <p:animEffect filter="dissolve" transition="in">
                                      <p:cBhvr>
                                        <p:cTn id="27" dur="250"/>
                                        <p:tgtEl>
                                          <p:spTgt spid="285"/>
                                        </p:tgtEl>
                                      </p:cBhvr>
                                    </p:animEffect>
                                  </p:childTnLst>
                                </p:cTn>
                              </p:par>
                            </p:childTnLst>
                          </p:cTn>
                        </p:par>
                        <p:par>
                          <p:cTn id="28" fill="hold">
                            <p:stCondLst>
                              <p:cond delay="1750"/>
                            </p:stCondLst>
                            <p:childTnLst>
                              <p:par>
                                <p:cTn id="29" presetClass="entr" nodeType="afterEffect" presetID="9" grpId="7" fill="hold">
                                  <p:stCondLst>
                                    <p:cond delay="0"/>
                                  </p:stCondLst>
                                  <p:iterate type="el" backwards="0">
                                    <p:tmAbs val="0"/>
                                  </p:iterate>
                                  <p:childTnLst>
                                    <p:set>
                                      <p:cBhvr>
                                        <p:cTn id="30" fill="hold"/>
                                        <p:tgtEl>
                                          <p:spTgt spid="291"/>
                                        </p:tgtEl>
                                        <p:attrNameLst>
                                          <p:attrName>style.visibility</p:attrName>
                                        </p:attrNameLst>
                                      </p:cBhvr>
                                      <p:to>
                                        <p:strVal val="visible"/>
                                      </p:to>
                                    </p:set>
                                    <p:animEffect filter="dissolve" transition="in">
                                      <p:cBhvr>
                                        <p:cTn id="31" dur="250"/>
                                        <p:tgtEl>
                                          <p:spTgt spid="291"/>
                                        </p:tgtEl>
                                      </p:cBhvr>
                                    </p:animEffect>
                                  </p:childTnLst>
                                </p:cTn>
                              </p:par>
                            </p:childTnLst>
                          </p:cTn>
                        </p:par>
                        <p:par>
                          <p:cTn id="32" fill="hold">
                            <p:stCondLst>
                              <p:cond delay="2000"/>
                            </p:stCondLst>
                            <p:childTnLst>
                              <p:par>
                                <p:cTn id="33" presetClass="entr" nodeType="afterEffect" presetID="9" grpId="8" fill="hold">
                                  <p:stCondLst>
                                    <p:cond delay="0"/>
                                  </p:stCondLst>
                                  <p:iterate type="el" backwards="0">
                                    <p:tmAbs val="0"/>
                                  </p:iterate>
                                  <p:childTnLst>
                                    <p:set>
                                      <p:cBhvr>
                                        <p:cTn id="34" fill="hold"/>
                                        <p:tgtEl>
                                          <p:spTgt spid="293"/>
                                        </p:tgtEl>
                                        <p:attrNameLst>
                                          <p:attrName>style.visibility</p:attrName>
                                        </p:attrNameLst>
                                      </p:cBhvr>
                                      <p:to>
                                        <p:strVal val="visible"/>
                                      </p:to>
                                    </p:set>
                                    <p:animEffect filter="dissolve" transition="in">
                                      <p:cBhvr>
                                        <p:cTn id="35" dur="250"/>
                                        <p:tgtEl>
                                          <p:spTgt spid="293"/>
                                        </p:tgtEl>
                                      </p:cBhvr>
                                    </p:animEffect>
                                  </p:childTnLst>
                                </p:cTn>
                              </p:par>
                            </p:childTnLst>
                          </p:cTn>
                        </p:par>
                        <p:par>
                          <p:cTn id="36" fill="hold">
                            <p:stCondLst>
                              <p:cond delay="2250"/>
                            </p:stCondLst>
                            <p:childTnLst>
                              <p:par>
                                <p:cTn id="37" presetClass="entr" nodeType="afterEffect" presetID="9" grpId="9" fill="hold">
                                  <p:stCondLst>
                                    <p:cond delay="0"/>
                                  </p:stCondLst>
                                  <p:iterate type="el" backwards="0">
                                    <p:tmAbs val="0"/>
                                  </p:iterate>
                                  <p:childTnLst>
                                    <p:set>
                                      <p:cBhvr>
                                        <p:cTn id="38" fill="hold"/>
                                        <p:tgtEl>
                                          <p:spTgt spid="287"/>
                                        </p:tgtEl>
                                        <p:attrNameLst>
                                          <p:attrName>style.visibility</p:attrName>
                                        </p:attrNameLst>
                                      </p:cBhvr>
                                      <p:to>
                                        <p:strVal val="visible"/>
                                      </p:to>
                                    </p:set>
                                    <p:animEffect filter="dissolve" transition="in">
                                      <p:cBhvr>
                                        <p:cTn id="39" dur="250"/>
                                        <p:tgtEl>
                                          <p:spTgt spid="287"/>
                                        </p:tgtEl>
                                      </p:cBhvr>
                                    </p:animEffect>
                                  </p:childTnLst>
                                </p:cTn>
                              </p:par>
                            </p:childTnLst>
                          </p:cTn>
                        </p:par>
                        <p:par>
                          <p:cTn id="40" fill="hold">
                            <p:stCondLst>
                              <p:cond delay="2500"/>
                            </p:stCondLst>
                            <p:childTnLst>
                              <p:par>
                                <p:cTn id="41" presetClass="entr" nodeType="afterEffect" presetID="9" grpId="10" fill="hold">
                                  <p:stCondLst>
                                    <p:cond delay="0"/>
                                  </p:stCondLst>
                                  <p:iterate type="el" backwards="0">
                                    <p:tmAbs val="0"/>
                                  </p:iterate>
                                  <p:childTnLst>
                                    <p:set>
                                      <p:cBhvr>
                                        <p:cTn id="42" fill="hold"/>
                                        <p:tgtEl>
                                          <p:spTgt spid="289"/>
                                        </p:tgtEl>
                                        <p:attrNameLst>
                                          <p:attrName>style.visibility</p:attrName>
                                        </p:attrNameLst>
                                      </p:cBhvr>
                                      <p:to>
                                        <p:strVal val="visible"/>
                                      </p:to>
                                    </p:set>
                                    <p:animEffect filter="dissolve" transition="in">
                                      <p:cBhvr>
                                        <p:cTn id="43" dur="250"/>
                                        <p:tgtEl>
                                          <p:spTgt spid="289"/>
                                        </p:tgtEl>
                                      </p:cBhvr>
                                    </p:animEffect>
                                  </p:childTnLst>
                                </p:cTn>
                              </p:par>
                            </p:childTnLst>
                          </p:cTn>
                        </p:par>
                        <p:par>
                          <p:cTn id="44" fill="hold">
                            <p:stCondLst>
                              <p:cond delay="2750"/>
                            </p:stCondLst>
                            <p:childTnLst>
                              <p:par>
                                <p:cTn id="45" presetClass="entr" nodeType="afterEffect" presetID="9" grpId="11" fill="hold">
                                  <p:stCondLst>
                                    <p:cond delay="0"/>
                                  </p:stCondLst>
                                  <p:iterate type="el" backwards="0">
                                    <p:tmAbs val="0"/>
                                  </p:iterate>
                                  <p:childTnLst>
                                    <p:set>
                                      <p:cBhvr>
                                        <p:cTn id="46" fill="hold"/>
                                        <p:tgtEl>
                                          <p:spTgt spid="298"/>
                                        </p:tgtEl>
                                        <p:attrNameLst>
                                          <p:attrName>style.visibility</p:attrName>
                                        </p:attrNameLst>
                                      </p:cBhvr>
                                      <p:to>
                                        <p:strVal val="visible"/>
                                      </p:to>
                                    </p:set>
                                    <p:animEffect filter="dissolve" transition="in">
                                      <p:cBhvr>
                                        <p:cTn id="47" dur="250"/>
                                        <p:tgtEl>
                                          <p:spTgt spid="298"/>
                                        </p:tgtEl>
                                      </p:cBhvr>
                                    </p:animEffect>
                                  </p:childTnLst>
                                </p:cTn>
                              </p:par>
                            </p:childTnLst>
                          </p:cTn>
                        </p:par>
                        <p:par>
                          <p:cTn id="48" fill="hold">
                            <p:stCondLst>
                              <p:cond delay="3000"/>
                            </p:stCondLst>
                            <p:childTnLst>
                              <p:par>
                                <p:cTn id="49" presetClass="entr" nodeType="afterEffect" presetID="9" grpId="12" fill="hold">
                                  <p:stCondLst>
                                    <p:cond delay="0"/>
                                  </p:stCondLst>
                                  <p:iterate type="el" backwards="0">
                                    <p:tmAbs val="0"/>
                                  </p:iterate>
                                  <p:childTnLst>
                                    <p:set>
                                      <p:cBhvr>
                                        <p:cTn id="50" fill="hold"/>
                                        <p:tgtEl>
                                          <p:spTgt spid="292"/>
                                        </p:tgtEl>
                                        <p:attrNameLst>
                                          <p:attrName>style.visibility</p:attrName>
                                        </p:attrNameLst>
                                      </p:cBhvr>
                                      <p:to>
                                        <p:strVal val="visible"/>
                                      </p:to>
                                    </p:set>
                                    <p:animEffect filter="dissolve" transition="in">
                                      <p:cBhvr>
                                        <p:cTn id="51" dur="250"/>
                                        <p:tgtEl>
                                          <p:spTgt spid="292"/>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ID="9" grpId="13" fill="hold">
                                  <p:stCondLst>
                                    <p:cond delay="0"/>
                                  </p:stCondLst>
                                  <p:iterate type="el" backwards="0">
                                    <p:tmAbs val="0"/>
                                  </p:iterate>
                                  <p:childTnLst>
                                    <p:set>
                                      <p:cBhvr>
                                        <p:cTn id="55" fill="hold"/>
                                        <p:tgtEl>
                                          <p:spTgt spid="295"/>
                                        </p:tgtEl>
                                        <p:attrNameLst>
                                          <p:attrName>style.visibility</p:attrName>
                                        </p:attrNameLst>
                                      </p:cBhvr>
                                      <p:to>
                                        <p:strVal val="visible"/>
                                      </p:to>
                                    </p:set>
                                    <p:animEffect filter="dissolve" transition="in">
                                      <p:cBhvr>
                                        <p:cTn id="56" dur="250"/>
                                        <p:tgtEl>
                                          <p:spTgt spid="295"/>
                                        </p:tgtEl>
                                      </p:cBhvr>
                                    </p:animEffect>
                                  </p:childTnLst>
                                </p:cTn>
                              </p:par>
                            </p:childTnLst>
                          </p:cTn>
                        </p:par>
                        <p:par>
                          <p:cTn id="57" fill="hold">
                            <p:stCondLst>
                              <p:cond delay="250"/>
                            </p:stCondLst>
                            <p:childTnLst>
                              <p:par>
                                <p:cTn id="58" presetClass="entr" nodeType="afterEffect" presetID="9" grpId="14" fill="hold">
                                  <p:stCondLst>
                                    <p:cond delay="0"/>
                                  </p:stCondLst>
                                  <p:iterate type="el" backwards="0">
                                    <p:tmAbs val="0"/>
                                  </p:iterate>
                                  <p:childTnLst>
                                    <p:set>
                                      <p:cBhvr>
                                        <p:cTn id="59" fill="hold"/>
                                        <p:tgtEl>
                                          <p:spTgt spid="301"/>
                                        </p:tgtEl>
                                        <p:attrNameLst>
                                          <p:attrName>style.visibility</p:attrName>
                                        </p:attrNameLst>
                                      </p:cBhvr>
                                      <p:to>
                                        <p:strVal val="visible"/>
                                      </p:to>
                                    </p:set>
                                    <p:animEffect filter="dissolve" transition="in">
                                      <p:cBhvr>
                                        <p:cTn id="60" dur="250"/>
                                        <p:tgtEl>
                                          <p:spTgt spid="301"/>
                                        </p:tgtEl>
                                      </p:cBhvr>
                                    </p:animEffect>
                                  </p:childTnLst>
                                </p:cTn>
                              </p:par>
                            </p:childTnLst>
                          </p:cTn>
                        </p:par>
                        <p:par>
                          <p:cTn id="61" fill="hold">
                            <p:stCondLst>
                              <p:cond delay="500"/>
                            </p:stCondLst>
                            <p:childTnLst>
                              <p:par>
                                <p:cTn id="62" presetClass="entr" nodeType="afterEffect" presetID="9" grpId="15" fill="hold">
                                  <p:stCondLst>
                                    <p:cond delay="0"/>
                                  </p:stCondLst>
                                  <p:iterate type="el" backwards="0">
                                    <p:tmAbs val="0"/>
                                  </p:iterate>
                                  <p:childTnLst>
                                    <p:set>
                                      <p:cBhvr>
                                        <p:cTn id="63" fill="hold"/>
                                        <p:tgtEl>
                                          <p:spTgt spid="300"/>
                                        </p:tgtEl>
                                        <p:attrNameLst>
                                          <p:attrName>style.visibility</p:attrName>
                                        </p:attrNameLst>
                                      </p:cBhvr>
                                      <p:to>
                                        <p:strVal val="visible"/>
                                      </p:to>
                                    </p:set>
                                    <p:animEffect filter="dissolve" transition="in">
                                      <p:cBhvr>
                                        <p:cTn id="64" dur="250"/>
                                        <p:tgtEl>
                                          <p:spTgt spid="300"/>
                                        </p:tgtEl>
                                      </p:cBhvr>
                                    </p:animEffect>
                                  </p:childTnLst>
                                </p:cTn>
                              </p:par>
                            </p:childTnLst>
                          </p:cTn>
                        </p:par>
                        <p:par>
                          <p:cTn id="65" fill="hold">
                            <p:stCondLst>
                              <p:cond delay="750"/>
                            </p:stCondLst>
                            <p:childTnLst>
                              <p:par>
                                <p:cTn id="66" presetClass="entr" nodeType="afterEffect" presetID="9" grpId="16" fill="hold">
                                  <p:stCondLst>
                                    <p:cond delay="0"/>
                                  </p:stCondLst>
                                  <p:iterate type="el" backwards="0">
                                    <p:tmAbs val="0"/>
                                  </p:iterate>
                                  <p:childTnLst>
                                    <p:set>
                                      <p:cBhvr>
                                        <p:cTn id="67" fill="hold"/>
                                        <p:tgtEl>
                                          <p:spTgt spid="296"/>
                                        </p:tgtEl>
                                        <p:attrNameLst>
                                          <p:attrName>style.visibility</p:attrName>
                                        </p:attrNameLst>
                                      </p:cBhvr>
                                      <p:to>
                                        <p:strVal val="visible"/>
                                      </p:to>
                                    </p:set>
                                    <p:animEffect filter="dissolve" transition="in">
                                      <p:cBhvr>
                                        <p:cTn id="68" dur="250"/>
                                        <p:tgtEl>
                                          <p:spTgt spid="296"/>
                                        </p:tgtEl>
                                      </p:cBhvr>
                                    </p:animEffect>
                                  </p:childTnLst>
                                </p:cTn>
                              </p:par>
                            </p:childTnLst>
                          </p:cTn>
                        </p:par>
                        <p:par>
                          <p:cTn id="69" fill="hold">
                            <p:stCondLst>
                              <p:cond delay="1000"/>
                            </p:stCondLst>
                            <p:childTnLst>
                              <p:par>
                                <p:cTn id="70" presetClass="entr" nodeType="afterEffect" presetID="9" grpId="17" fill="hold">
                                  <p:stCondLst>
                                    <p:cond delay="0"/>
                                  </p:stCondLst>
                                  <p:iterate type="el" backwards="0">
                                    <p:tmAbs val="0"/>
                                  </p:iterate>
                                  <p:childTnLst>
                                    <p:set>
                                      <p:cBhvr>
                                        <p:cTn id="71" fill="hold"/>
                                        <p:tgtEl>
                                          <p:spTgt spid="290"/>
                                        </p:tgtEl>
                                        <p:attrNameLst>
                                          <p:attrName>style.visibility</p:attrName>
                                        </p:attrNameLst>
                                      </p:cBhvr>
                                      <p:to>
                                        <p:strVal val="visible"/>
                                      </p:to>
                                    </p:set>
                                    <p:animEffect filter="dissolve" transition="in">
                                      <p:cBhvr>
                                        <p:cTn id="72" dur="250"/>
                                        <p:tgtEl>
                                          <p:spTgt spid="290"/>
                                        </p:tgtEl>
                                      </p:cBhvr>
                                    </p:animEffect>
                                  </p:childTnLst>
                                </p:cTn>
                              </p:par>
                            </p:childTnLst>
                          </p:cTn>
                        </p:par>
                        <p:par>
                          <p:cTn id="73" fill="hold">
                            <p:stCondLst>
                              <p:cond delay="1250"/>
                            </p:stCondLst>
                            <p:childTnLst>
                              <p:par>
                                <p:cTn id="74" presetClass="entr" nodeType="afterEffect" presetID="9" grpId="18" fill="hold">
                                  <p:stCondLst>
                                    <p:cond delay="0"/>
                                  </p:stCondLst>
                                  <p:iterate type="el" backwards="0">
                                    <p:tmAbs val="0"/>
                                  </p:iterate>
                                  <p:childTnLst>
                                    <p:set>
                                      <p:cBhvr>
                                        <p:cTn id="75" fill="hold"/>
                                        <p:tgtEl>
                                          <p:spTgt spid="299"/>
                                        </p:tgtEl>
                                        <p:attrNameLst>
                                          <p:attrName>style.visibility</p:attrName>
                                        </p:attrNameLst>
                                      </p:cBhvr>
                                      <p:to>
                                        <p:strVal val="visible"/>
                                      </p:to>
                                    </p:set>
                                    <p:animEffect filter="dissolve" transition="in">
                                      <p:cBhvr>
                                        <p:cTn id="76" dur="250"/>
                                        <p:tgtEl>
                                          <p:spTgt spid="299"/>
                                        </p:tgtEl>
                                      </p:cBhvr>
                                    </p:animEffect>
                                  </p:childTnLst>
                                </p:cTn>
                              </p:par>
                            </p:childTnLst>
                          </p:cTn>
                        </p:par>
                        <p:par>
                          <p:cTn id="77" fill="hold">
                            <p:stCondLst>
                              <p:cond delay="1500"/>
                            </p:stCondLst>
                            <p:childTnLst>
                              <p:par>
                                <p:cTn id="78" presetClass="entr" nodeType="afterEffect" presetID="9" grpId="19" fill="hold">
                                  <p:stCondLst>
                                    <p:cond delay="0"/>
                                  </p:stCondLst>
                                  <p:iterate type="el" backwards="0">
                                    <p:tmAbs val="0"/>
                                  </p:iterate>
                                  <p:childTnLst>
                                    <p:set>
                                      <p:cBhvr>
                                        <p:cTn id="79" fill="hold"/>
                                        <p:tgtEl>
                                          <p:spTgt spid="305"/>
                                        </p:tgtEl>
                                        <p:attrNameLst>
                                          <p:attrName>style.visibility</p:attrName>
                                        </p:attrNameLst>
                                      </p:cBhvr>
                                      <p:to>
                                        <p:strVal val="visible"/>
                                      </p:to>
                                    </p:set>
                                    <p:animEffect filter="dissolve" transition="in">
                                      <p:cBhvr>
                                        <p:cTn id="80" dur="250"/>
                                        <p:tgtEl>
                                          <p:spTgt spid="305"/>
                                        </p:tgtEl>
                                      </p:cBhvr>
                                    </p:animEffect>
                                  </p:childTnLst>
                                </p:cTn>
                              </p:par>
                            </p:childTnLst>
                          </p:cTn>
                        </p:par>
                        <p:par>
                          <p:cTn id="81" fill="hold">
                            <p:stCondLst>
                              <p:cond delay="1750"/>
                            </p:stCondLst>
                            <p:childTnLst>
                              <p:par>
                                <p:cTn id="82" presetClass="entr" nodeType="afterEffect" presetID="9" grpId="20" fill="hold">
                                  <p:stCondLst>
                                    <p:cond delay="0"/>
                                  </p:stCondLst>
                                  <p:iterate type="el" backwards="0">
                                    <p:tmAbs val="0"/>
                                  </p:iterate>
                                  <p:childTnLst>
                                    <p:set>
                                      <p:cBhvr>
                                        <p:cTn id="83" fill="hold"/>
                                        <p:tgtEl>
                                          <p:spTgt spid="297"/>
                                        </p:tgtEl>
                                        <p:attrNameLst>
                                          <p:attrName>style.visibility</p:attrName>
                                        </p:attrNameLst>
                                      </p:cBhvr>
                                      <p:to>
                                        <p:strVal val="visible"/>
                                      </p:to>
                                    </p:set>
                                    <p:animEffect filter="dissolve" transition="in">
                                      <p:cBhvr>
                                        <p:cTn id="84" dur="250"/>
                                        <p:tgtEl>
                                          <p:spTgt spid="297"/>
                                        </p:tgtEl>
                                      </p:cBhvr>
                                    </p:animEffect>
                                  </p:childTnLst>
                                </p:cTn>
                              </p:par>
                            </p:childTnLst>
                          </p:cTn>
                        </p:par>
                        <p:par>
                          <p:cTn id="85" fill="hold">
                            <p:stCondLst>
                              <p:cond delay="2000"/>
                            </p:stCondLst>
                            <p:childTnLst>
                              <p:par>
                                <p:cTn id="86" presetClass="entr" nodeType="afterEffect" presetID="9" grpId="21" fill="hold">
                                  <p:stCondLst>
                                    <p:cond delay="0"/>
                                  </p:stCondLst>
                                  <p:iterate type="el" backwards="0">
                                    <p:tmAbs val="0"/>
                                  </p:iterate>
                                  <p:childTnLst>
                                    <p:set>
                                      <p:cBhvr>
                                        <p:cTn id="87" fill="hold"/>
                                        <p:tgtEl>
                                          <p:spTgt spid="302"/>
                                        </p:tgtEl>
                                        <p:attrNameLst>
                                          <p:attrName>style.visibility</p:attrName>
                                        </p:attrNameLst>
                                      </p:cBhvr>
                                      <p:to>
                                        <p:strVal val="visible"/>
                                      </p:to>
                                    </p:set>
                                    <p:animEffect filter="dissolve" transition="in">
                                      <p:cBhvr>
                                        <p:cTn id="88" dur="250"/>
                                        <p:tgtEl>
                                          <p:spTgt spid="302"/>
                                        </p:tgtEl>
                                      </p:cBhvr>
                                    </p:animEffect>
                                  </p:childTnLst>
                                </p:cTn>
                              </p:par>
                            </p:childTnLst>
                          </p:cTn>
                        </p:par>
                        <p:par>
                          <p:cTn id="89" fill="hold">
                            <p:stCondLst>
                              <p:cond delay="2250"/>
                            </p:stCondLst>
                            <p:childTnLst>
                              <p:par>
                                <p:cTn id="90" presetClass="entr" nodeType="afterEffect" presetID="9" grpId="22" fill="hold">
                                  <p:stCondLst>
                                    <p:cond delay="0"/>
                                  </p:stCondLst>
                                  <p:iterate type="el" backwards="0">
                                    <p:tmAbs val="0"/>
                                  </p:iterate>
                                  <p:childTnLst>
                                    <p:set>
                                      <p:cBhvr>
                                        <p:cTn id="91" fill="hold"/>
                                        <p:tgtEl>
                                          <p:spTgt spid="304"/>
                                        </p:tgtEl>
                                        <p:attrNameLst>
                                          <p:attrName>style.visibility</p:attrName>
                                        </p:attrNameLst>
                                      </p:cBhvr>
                                      <p:to>
                                        <p:strVal val="visible"/>
                                      </p:to>
                                    </p:set>
                                    <p:animEffect filter="dissolve" transition="in">
                                      <p:cBhvr>
                                        <p:cTn id="92" dur="250"/>
                                        <p:tgtEl>
                                          <p:spTgt spid="304"/>
                                        </p:tgtEl>
                                      </p:cBhvr>
                                    </p:animEffect>
                                  </p:childTnLst>
                                </p:cTn>
                              </p:par>
                            </p:childTnLst>
                          </p:cTn>
                        </p:par>
                        <p:par>
                          <p:cTn id="93" fill="hold">
                            <p:stCondLst>
                              <p:cond delay="2500"/>
                            </p:stCondLst>
                            <p:childTnLst>
                              <p:par>
                                <p:cTn id="94" presetClass="entr" nodeType="afterEffect" presetID="9" grpId="23" fill="hold">
                                  <p:stCondLst>
                                    <p:cond delay="0"/>
                                  </p:stCondLst>
                                  <p:iterate type="el" backwards="0">
                                    <p:tmAbs val="0"/>
                                  </p:iterate>
                                  <p:childTnLst>
                                    <p:set>
                                      <p:cBhvr>
                                        <p:cTn id="95" fill="hold"/>
                                        <p:tgtEl>
                                          <p:spTgt spid="303"/>
                                        </p:tgtEl>
                                        <p:attrNameLst>
                                          <p:attrName>style.visibility</p:attrName>
                                        </p:attrNameLst>
                                      </p:cBhvr>
                                      <p:to>
                                        <p:strVal val="visible"/>
                                      </p:to>
                                    </p:set>
                                    <p:animEffect filter="dissolve" transition="in">
                                      <p:cBhvr>
                                        <p:cTn id="96" dur="25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1"/>
      <p:bldP build="whole" bldLvl="1" animBg="1" rev="0" advAuto="0" spid="294" grpId="5"/>
      <p:bldP build="whole" bldLvl="1" animBg="1" rev="0" advAuto="0" spid="288" grpId="3"/>
      <p:bldP build="whole" bldLvl="1" animBg="1" rev="0" advAuto="0" spid="285" grpId="6"/>
      <p:bldP build="whole" bldLvl="1" animBg="1" rev="0" advAuto="0" spid="291" grpId="7"/>
      <p:bldP build="whole" bldLvl="1" animBg="1" rev="0" advAuto="0" spid="289" grpId="10"/>
      <p:bldP build="whole" bldLvl="1" animBg="1" rev="0" advAuto="0" spid="303" grpId="23"/>
      <p:bldP build="whole" bldLvl="1" animBg="1" rev="0" advAuto="0" spid="287" grpId="9"/>
      <p:bldP build="whole" bldLvl="1" animBg="1" rev="0" advAuto="0" spid="300" grpId="15"/>
      <p:bldP build="whole" bldLvl="1" animBg="1" rev="0" advAuto="0" spid="290" grpId="17"/>
      <p:bldP build="whole" bldLvl="1" animBg="1" rev="0" advAuto="0" spid="296" grpId="16"/>
      <p:bldP build="whole" bldLvl="1" animBg="1" rev="0" advAuto="0" spid="292" grpId="12"/>
      <p:bldP build="whole" bldLvl="1" animBg="1" rev="0" advAuto="0" spid="283" grpId="4"/>
      <p:bldP build="whole" bldLvl="1" animBg="1" rev="0" advAuto="0" spid="293" grpId="8"/>
      <p:bldP build="whole" bldLvl="1" animBg="1" rev="0" advAuto="0" spid="299" grpId="18"/>
      <p:bldP build="whole" bldLvl="1" animBg="1" rev="0" advAuto="0" spid="304" grpId="22"/>
      <p:bldP build="whole" bldLvl="1" animBg="1" rev="0" advAuto="0" spid="298" grpId="11"/>
      <p:bldP build="whole" bldLvl="1" animBg="1" rev="0" advAuto="0" spid="305" grpId="19"/>
      <p:bldP build="whole" bldLvl="1" animBg="1" rev="0" advAuto="0" spid="295" grpId="13"/>
      <p:bldP build="whole" bldLvl="1" animBg="1" rev="0" advAuto="0" spid="286" grpId="2"/>
      <p:bldP build="whole" bldLvl="1" animBg="1" rev="0" advAuto="0" spid="297" grpId="20"/>
      <p:bldP build="whole" bldLvl="1" animBg="1" rev="0" advAuto="0" spid="302" grpId="21"/>
      <p:bldP build="whole" bldLvl="1" animBg="1" rev="0" advAuto="0" spid="301" grpId="14"/>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5400" dist="12700" dir="5400000">
              <a:srgbClr val="000000">
                <a:alpha val="50000"/>
              </a:srgbClr>
            </a:outerShdw>
          </a:effectLst>
        </a:effectStyle>
        <a:effectStyle>
          <a:effectLst>
            <a:outerShdw sx="100000" sy="100000" kx="0" ky="0" algn="b" rotWithShape="0" blurRad="25400" dist="0" dir="0">
              <a:srgbClr val="000000">
                <a:alpha val="50000"/>
              </a:srgbClr>
            </a:outerShdw>
          </a:effectLst>
        </a:effectStyle>
        <a:effectStyle>
          <a:effectLst>
            <a:outerShdw sx="100000" sy="100000" kx="0" ky="0" algn="b" rotWithShape="0" blurRad="25400" dist="127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outerShdw sx="100000" sy="100000" kx="0" ky="0" algn="b" rotWithShape="0" blurRad="25400" dist="12700" dir="5400000">
            <a:srgbClr val="000000">
              <a:alpha val="50000"/>
            </a:srgbClr>
          </a:outerShdw>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t" upright="0">
        <a:normAutofit fontScale="100000" lnSpcReduction="0"/>
      </a:bodyPr>
      <a:lstStyle>
        <a:defPPr marL="762705" marR="0" indent="-419805"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5400" dist="12700" dir="5400000">
              <a:srgbClr val="000000">
                <a:alpha val="50000"/>
              </a:srgbClr>
            </a:outerShdw>
          </a:effectLst>
        </a:effectStyle>
        <a:effectStyle>
          <a:effectLst>
            <a:outerShdw sx="100000" sy="100000" kx="0" ky="0" algn="b" rotWithShape="0" blurRad="25400" dist="0" dir="0">
              <a:srgbClr val="000000">
                <a:alpha val="50000"/>
              </a:srgbClr>
            </a:outerShdw>
          </a:effectLst>
        </a:effectStyle>
        <a:effectStyle>
          <a:effectLst>
            <a:outerShdw sx="100000" sy="100000" kx="0" ky="0" algn="b" rotWithShape="0" blurRad="25400" dist="127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outerShdw sx="100000" sy="100000" kx="0" ky="0" algn="b" rotWithShape="0" blurRad="25400" dist="12700" dir="5400000">
            <a:srgbClr val="000000">
              <a:alpha val="50000"/>
            </a:srgbClr>
          </a:outerShdw>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t" upright="0">
        <a:normAutofit fontScale="100000" lnSpcReduction="0"/>
      </a:bodyPr>
      <a:lstStyle>
        <a:defPPr marL="762705" marR="0" indent="-419805" algn="l" defTabSz="550333" rtl="0" fontAlgn="auto" latinLnBrk="0" hangingPunct="0">
          <a:lnSpc>
            <a:spcPct val="100000"/>
          </a:lnSpc>
          <a:spcBef>
            <a:spcPts val="500"/>
          </a:spcBef>
          <a:spcAft>
            <a:spcPts val="0"/>
          </a:spcAft>
          <a:buClrTx/>
          <a:buSzPct val="75000"/>
          <a:buFontTx/>
          <a:buChar char="•"/>
          <a:tabLst/>
          <a:defRPr b="0" baseline="0" cap="none" i="0" spc="0" strike="noStrike" sz="3400" u="none" kumimoji="0" normalizeH="0">
            <a:ln>
              <a:noFill/>
            </a:ln>
            <a:solidFill>
              <a:srgbClr val="000000"/>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